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7" r:id="rId2"/>
    <p:sldId id="259" r:id="rId3"/>
    <p:sldId id="261" r:id="rId4"/>
    <p:sldId id="263" r:id="rId5"/>
    <p:sldId id="264" r:id="rId6"/>
    <p:sldId id="266" r:id="rId7"/>
    <p:sldId id="268" r:id="rId8"/>
    <p:sldId id="269" r:id="rId9"/>
    <p:sldId id="270" r:id="rId10"/>
    <p:sldId id="271" r:id="rId11"/>
    <p:sldId id="272" r:id="rId12"/>
    <p:sldId id="273" r:id="rId13"/>
    <p:sldId id="275" r:id="rId14"/>
    <p:sldId id="277" r:id="rId15"/>
    <p:sldId id="278"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28E4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vi-V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EEF22B3-D4A3-4AF5-A263-1F9A8905D561}" type="datetimeFigureOut">
              <a:rPr lang="vi-VN" smtClean="0"/>
              <a:t>05/04/2020</a:t>
            </a:fld>
            <a:endParaRPr lang="vi-VN"/>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vi-V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vi-V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5FB1773-BE30-435C-89C9-8F667CA546CC}" type="slidenum">
              <a:rPr lang="vi-VN" smtClean="0"/>
              <a:t>‹#›</a:t>
            </a:fld>
            <a:endParaRPr lang="vi-VN"/>
          </a:p>
        </p:txBody>
      </p:sp>
    </p:spTree>
    <p:extLst>
      <p:ext uri="{BB962C8B-B14F-4D97-AF65-F5344CB8AC3E}">
        <p14:creationId xmlns:p14="http://schemas.microsoft.com/office/powerpoint/2010/main" val="6804128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B1D294B-3FD9-406B-B3EB-79304767E274}" type="slidenum">
              <a:rPr lang="en-US" smtClean="0"/>
              <a:t>3</a:t>
            </a:fld>
            <a:endParaRPr lang="en-US"/>
          </a:p>
        </p:txBody>
      </p:sp>
    </p:spTree>
    <p:extLst>
      <p:ext uri="{BB962C8B-B14F-4D97-AF65-F5344CB8AC3E}">
        <p14:creationId xmlns:p14="http://schemas.microsoft.com/office/powerpoint/2010/main" val="39956941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A1C6AF7-9B2C-4BDB-AC15-7B0B7A508A3C}" type="datetimeFigureOut">
              <a:rPr lang="en-US" smtClean="0"/>
              <a:t>4/5/2020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4DDC84-C4A7-4600-BD3B-D5172F4E187B}"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A1C6AF7-9B2C-4BDB-AC15-7B0B7A508A3C}" type="datetimeFigureOut">
              <a:rPr lang="en-US" smtClean="0"/>
              <a:t>4/5/2020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4DDC84-C4A7-4600-BD3B-D5172F4E187B}"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A1C6AF7-9B2C-4BDB-AC15-7B0B7A508A3C}" type="datetimeFigureOut">
              <a:rPr lang="en-US" smtClean="0"/>
              <a:t>4/5/2020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4DDC84-C4A7-4600-BD3B-D5172F4E187B}"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A1C6AF7-9B2C-4BDB-AC15-7B0B7A508A3C}" type="datetimeFigureOut">
              <a:rPr lang="en-US" smtClean="0"/>
              <a:t>4/5/2020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4DDC84-C4A7-4600-BD3B-D5172F4E187B}"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A1C6AF7-9B2C-4BDB-AC15-7B0B7A508A3C}" type="datetimeFigureOut">
              <a:rPr lang="en-US" smtClean="0"/>
              <a:t>4/5/2020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4DDC84-C4A7-4600-BD3B-D5172F4E187B}"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A1C6AF7-9B2C-4BDB-AC15-7B0B7A508A3C}" type="datetimeFigureOut">
              <a:rPr lang="en-US" smtClean="0"/>
              <a:t>4/5/2020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4DDC84-C4A7-4600-BD3B-D5172F4E187B}"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A1C6AF7-9B2C-4BDB-AC15-7B0B7A508A3C}" type="datetimeFigureOut">
              <a:rPr lang="en-US" smtClean="0"/>
              <a:t>4/5/2020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64DDC84-C4A7-4600-BD3B-D5172F4E187B}"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A1C6AF7-9B2C-4BDB-AC15-7B0B7A508A3C}" type="datetimeFigureOut">
              <a:rPr lang="en-US" smtClean="0"/>
              <a:t>4/5/2020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64DDC84-C4A7-4600-BD3B-D5172F4E187B}"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A1C6AF7-9B2C-4BDB-AC15-7B0B7A508A3C}" type="datetimeFigureOut">
              <a:rPr lang="en-US" smtClean="0"/>
              <a:t>4/5/2020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64DDC84-C4A7-4600-BD3B-D5172F4E187B}"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A1C6AF7-9B2C-4BDB-AC15-7B0B7A508A3C}" type="datetimeFigureOut">
              <a:rPr lang="en-US" smtClean="0"/>
              <a:t>4/5/2020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4DDC84-C4A7-4600-BD3B-D5172F4E187B}"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A1C6AF7-9B2C-4BDB-AC15-7B0B7A508A3C}" type="datetimeFigureOut">
              <a:rPr lang="en-US" smtClean="0"/>
              <a:t>4/5/2020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4DDC84-C4A7-4600-BD3B-D5172F4E187B}"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A1C6AF7-9B2C-4BDB-AC15-7B0B7A508A3C}" type="datetimeFigureOut">
              <a:rPr lang="en-US" smtClean="0"/>
              <a:t>4/5/2020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64DDC84-C4A7-4600-BD3B-D5172F4E187B}"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wmf"/><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4.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4.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jpeg"/><Relationship Id="rId7" Type="http://schemas.openxmlformats.org/officeDocument/2006/relationships/image" Target="../media/image12.jpeg"/><Relationship Id="rId2" Type="http://schemas.openxmlformats.org/officeDocument/2006/relationships/image" Target="../media/image7.jpeg"/><Relationship Id="rId1" Type="http://schemas.openxmlformats.org/officeDocument/2006/relationships/slideLayout" Target="../slideLayouts/slideLayout2.xml"/><Relationship Id="rId6" Type="http://schemas.openxmlformats.org/officeDocument/2006/relationships/image" Target="../media/image11.jpeg"/><Relationship Id="rId5" Type="http://schemas.openxmlformats.org/officeDocument/2006/relationships/image" Target="../media/image10.jpeg"/><Relationship Id="rId4" Type="http://schemas.openxmlformats.org/officeDocument/2006/relationships/image" Target="../media/image9.jpeg"/></Relationships>
</file>

<file path=ppt/slides/_rels/slide8.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WordArt 19"/>
          <p:cNvSpPr>
            <a:spLocks noChangeArrowheads="1" noChangeShapeType="1" noTextEdit="1"/>
          </p:cNvSpPr>
          <p:nvPr/>
        </p:nvSpPr>
        <p:spPr bwMode="auto">
          <a:xfrm>
            <a:off x="457200" y="722313"/>
            <a:ext cx="8305800" cy="685800"/>
          </a:xfrm>
          <a:prstGeom prst="rect">
            <a:avLst/>
          </a:prstGeom>
        </p:spPr>
        <p:txBody>
          <a:bodyPr wrap="none" fromWordArt="1">
            <a:prstTxWarp prst="textPlain">
              <a:avLst>
                <a:gd name="adj" fmla="val 50000"/>
              </a:avLst>
            </a:prstTxWarp>
          </a:bodyPr>
          <a:lstStyle/>
          <a:p>
            <a:r>
              <a:rPr lang="vi-VN" kern="10">
                <a:ln w="9525">
                  <a:solidFill>
                    <a:srgbClr val="FF00FF"/>
                  </a:solidFill>
                  <a:round/>
                  <a:headEnd/>
                  <a:tailEnd/>
                </a:ln>
                <a:solidFill>
                  <a:srgbClr val="1306BA">
                    <a:alpha val="98822"/>
                  </a:srgbClr>
                </a:solidFill>
                <a:effectLst>
                  <a:outerShdw dist="45791" dir="2021404" algn="ctr" rotWithShape="0">
                    <a:srgbClr val="B2B2B2">
                      <a:alpha val="79999"/>
                    </a:srgbClr>
                  </a:outerShdw>
                </a:effectLst>
                <a:latin typeface="Times New Roman"/>
                <a:cs typeface="Times New Roman"/>
              </a:rPr>
              <a:t>Trường Tiểu học Nguyễn Văn Lịch</a:t>
            </a:r>
            <a:endParaRPr lang="en-US" kern="10">
              <a:ln w="9525">
                <a:solidFill>
                  <a:srgbClr val="FF00FF"/>
                </a:solidFill>
                <a:round/>
                <a:headEnd/>
                <a:tailEnd/>
              </a:ln>
              <a:solidFill>
                <a:srgbClr val="1306BA">
                  <a:alpha val="98822"/>
                </a:srgbClr>
              </a:solidFill>
              <a:effectLst>
                <a:outerShdw dist="45791" dir="2021404" algn="ctr" rotWithShape="0">
                  <a:srgbClr val="B2B2B2">
                    <a:alpha val="79999"/>
                  </a:srgbClr>
                </a:outerShdw>
              </a:effectLst>
              <a:latin typeface="Times New Roman"/>
              <a:cs typeface="Times New Roman"/>
            </a:endParaRPr>
          </a:p>
        </p:txBody>
      </p:sp>
      <p:sp>
        <p:nvSpPr>
          <p:cNvPr id="2052" name="WordArt 21"/>
          <p:cNvSpPr>
            <a:spLocks noChangeArrowheads="1" noChangeShapeType="1" noTextEdit="1"/>
          </p:cNvSpPr>
          <p:nvPr/>
        </p:nvSpPr>
        <p:spPr bwMode="auto">
          <a:xfrm>
            <a:off x="1027562" y="3810000"/>
            <a:ext cx="7165075" cy="1924334"/>
          </a:xfrm>
          <a:prstGeom prst="rect">
            <a:avLst/>
          </a:prstGeom>
        </p:spPr>
        <p:txBody>
          <a:bodyPr wrap="none" fromWordArt="1">
            <a:prstTxWarp prst="textPlain">
              <a:avLst>
                <a:gd name="adj" fmla="val 48171"/>
              </a:avLst>
            </a:prstTxWarp>
          </a:bodyPr>
          <a:lstStyle/>
          <a:p>
            <a:pPr>
              <a:defRPr/>
            </a:pPr>
            <a:r>
              <a:rPr lang="en-US" sz="3600" kern="10" dirty="0">
                <a:ln w="9525">
                  <a:solidFill>
                    <a:srgbClr val="FF00FF"/>
                  </a:solidFill>
                  <a:round/>
                  <a:headEnd/>
                  <a:tailEnd/>
                </a:ln>
                <a:solidFill>
                  <a:srgbClr val="FF0000"/>
                </a:solidFill>
                <a:effectLst>
                  <a:outerShdw dist="45791" dir="2021404" algn="ctr" rotWithShape="0">
                    <a:srgbClr val="B2B2B2">
                      <a:alpha val="79999"/>
                    </a:srgbClr>
                  </a:outerShdw>
                </a:effectLst>
                <a:latin typeface="Times New Roman"/>
                <a:cs typeface="Times New Roman"/>
              </a:rPr>
              <a:t>  </a:t>
            </a:r>
            <a:r>
              <a:rPr lang="en-US" sz="19900" kern="10" dirty="0" err="1" smtClean="0">
                <a:ln w="9525">
                  <a:solidFill>
                    <a:srgbClr val="FF00FF"/>
                  </a:solidFill>
                  <a:round/>
                  <a:headEnd/>
                  <a:tailEnd/>
                </a:ln>
                <a:solidFill>
                  <a:srgbClr val="FF0000"/>
                </a:solidFill>
                <a:effectLst>
                  <a:outerShdw dist="45791" dir="2021404" algn="ctr" rotWithShape="0">
                    <a:srgbClr val="B2B2B2">
                      <a:alpha val="79999"/>
                    </a:srgbClr>
                  </a:outerShdw>
                </a:effectLst>
                <a:latin typeface="Times New Roman"/>
                <a:cs typeface="Times New Roman"/>
              </a:rPr>
              <a:t>Hộp</a:t>
            </a:r>
            <a:r>
              <a:rPr lang="en-US" sz="19900" kern="10" dirty="0" smtClean="0">
                <a:ln w="9525">
                  <a:solidFill>
                    <a:srgbClr val="FF00FF"/>
                  </a:solidFill>
                  <a:round/>
                  <a:headEnd/>
                  <a:tailEnd/>
                </a:ln>
                <a:solidFill>
                  <a:srgbClr val="FF0000"/>
                </a:solidFill>
                <a:effectLst>
                  <a:outerShdw dist="45791" dir="2021404" algn="ctr" rotWithShape="0">
                    <a:srgbClr val="B2B2B2">
                      <a:alpha val="79999"/>
                    </a:srgbClr>
                  </a:outerShdw>
                </a:effectLst>
                <a:latin typeface="Times New Roman"/>
                <a:cs typeface="Times New Roman"/>
              </a:rPr>
              <a:t> </a:t>
            </a:r>
            <a:r>
              <a:rPr lang="en-US" sz="19900" kern="10" dirty="0" err="1" smtClean="0">
                <a:ln w="9525">
                  <a:solidFill>
                    <a:srgbClr val="FF00FF"/>
                  </a:solidFill>
                  <a:round/>
                  <a:headEnd/>
                  <a:tailEnd/>
                </a:ln>
                <a:solidFill>
                  <a:srgbClr val="FF0000"/>
                </a:solidFill>
                <a:effectLst>
                  <a:outerShdw dist="45791" dir="2021404" algn="ctr" rotWithShape="0">
                    <a:srgbClr val="B2B2B2">
                      <a:alpha val="79999"/>
                    </a:srgbClr>
                  </a:outerShdw>
                </a:effectLst>
                <a:latin typeface="Times New Roman"/>
                <a:cs typeface="Times New Roman"/>
              </a:rPr>
              <a:t>thư</a:t>
            </a:r>
            <a:r>
              <a:rPr lang="en-US" sz="19900" kern="10" dirty="0" smtClean="0">
                <a:ln w="9525">
                  <a:solidFill>
                    <a:srgbClr val="FF00FF"/>
                  </a:solidFill>
                  <a:round/>
                  <a:headEnd/>
                  <a:tailEnd/>
                </a:ln>
                <a:solidFill>
                  <a:srgbClr val="FF0000"/>
                </a:solidFill>
                <a:effectLst>
                  <a:outerShdw dist="45791" dir="2021404" algn="ctr" rotWithShape="0">
                    <a:srgbClr val="B2B2B2">
                      <a:alpha val="79999"/>
                    </a:srgbClr>
                  </a:outerShdw>
                </a:effectLst>
                <a:latin typeface="Times New Roman"/>
                <a:cs typeface="Times New Roman"/>
              </a:rPr>
              <a:t> </a:t>
            </a:r>
            <a:r>
              <a:rPr lang="en-US" sz="19900" kern="10" dirty="0" err="1" smtClean="0">
                <a:ln w="9525">
                  <a:solidFill>
                    <a:srgbClr val="FF00FF"/>
                  </a:solidFill>
                  <a:round/>
                  <a:headEnd/>
                  <a:tailEnd/>
                </a:ln>
                <a:solidFill>
                  <a:srgbClr val="FF0000"/>
                </a:solidFill>
                <a:effectLst>
                  <a:outerShdw dist="45791" dir="2021404" algn="ctr" rotWithShape="0">
                    <a:srgbClr val="B2B2B2">
                      <a:alpha val="79999"/>
                    </a:srgbClr>
                  </a:outerShdw>
                </a:effectLst>
                <a:latin typeface="Times New Roman"/>
                <a:cs typeface="Times New Roman"/>
              </a:rPr>
              <a:t>mật</a:t>
            </a:r>
            <a:endParaRPr lang="en-US" sz="19900" kern="10" dirty="0">
              <a:ln w="9525">
                <a:solidFill>
                  <a:srgbClr val="FF00FF"/>
                </a:solidFill>
                <a:round/>
                <a:headEnd/>
                <a:tailEnd/>
              </a:ln>
              <a:solidFill>
                <a:srgbClr val="FF0000"/>
              </a:solidFill>
              <a:effectLst>
                <a:outerShdw dist="45791" dir="2021404" algn="ctr" rotWithShape="0">
                  <a:srgbClr val="B2B2B2">
                    <a:alpha val="79999"/>
                  </a:srgbClr>
                </a:outerShdw>
              </a:effectLst>
              <a:latin typeface="Times New Roman"/>
              <a:cs typeface="Times New Roman"/>
            </a:endParaRPr>
          </a:p>
          <a:p>
            <a:pPr>
              <a:defRPr/>
            </a:pPr>
            <a:r>
              <a:rPr lang="en-US" sz="19900" kern="10" dirty="0">
                <a:ln w="9525">
                  <a:solidFill>
                    <a:srgbClr val="FF00FF"/>
                  </a:solidFill>
                  <a:round/>
                  <a:headEnd/>
                  <a:tailEnd/>
                </a:ln>
                <a:solidFill>
                  <a:srgbClr val="FF0000"/>
                </a:solidFill>
                <a:effectLst>
                  <a:outerShdw dist="45791" dir="2021404" algn="ctr" rotWithShape="0">
                    <a:srgbClr val="B2B2B2">
                      <a:alpha val="79999"/>
                    </a:srgbClr>
                  </a:outerShdw>
                </a:effectLst>
                <a:latin typeface="Times New Roman"/>
                <a:cs typeface="Times New Roman"/>
              </a:rPr>
              <a:t>      </a:t>
            </a:r>
            <a:endParaRPr lang="en-US" sz="3600" kern="10" dirty="0">
              <a:ln w="9525">
                <a:solidFill>
                  <a:srgbClr val="FF00FF"/>
                </a:solidFill>
                <a:round/>
                <a:headEnd/>
                <a:tailEnd/>
              </a:ln>
              <a:solidFill>
                <a:srgbClr val="FF0000"/>
              </a:solidFill>
              <a:effectLst>
                <a:outerShdw dist="45791" dir="2021404" algn="ctr" rotWithShape="0">
                  <a:srgbClr val="B2B2B2">
                    <a:alpha val="79999"/>
                  </a:srgbClr>
                </a:outerShdw>
              </a:effectLst>
              <a:latin typeface="Times New Roman"/>
              <a:cs typeface="Times New Roman"/>
            </a:endParaRPr>
          </a:p>
        </p:txBody>
      </p:sp>
      <p:grpSp>
        <p:nvGrpSpPr>
          <p:cNvPr id="2" name="Group 5"/>
          <p:cNvGrpSpPr>
            <a:grpSpLocks/>
          </p:cNvGrpSpPr>
          <p:nvPr/>
        </p:nvGrpSpPr>
        <p:grpSpPr bwMode="auto">
          <a:xfrm>
            <a:off x="0" y="0"/>
            <a:ext cx="9144000" cy="6858000"/>
            <a:chOff x="8" y="0"/>
            <a:chExt cx="5760" cy="4320"/>
          </a:xfrm>
        </p:grpSpPr>
        <p:pic>
          <p:nvPicPr>
            <p:cNvPr id="2055" name="Picture 6" descr="GRANS024"/>
            <p:cNvPicPr>
              <a:picLocks noChangeAspect="1" noChangeArrowheads="1"/>
            </p:cNvPicPr>
            <p:nvPr/>
          </p:nvPicPr>
          <p:blipFill>
            <a:blip r:embed="rId2"/>
            <a:srcRect/>
            <a:stretch>
              <a:fillRect/>
            </a:stretch>
          </p:blipFill>
          <p:spPr bwMode="auto">
            <a:xfrm rot="531882" flipH="1">
              <a:off x="4848" y="3394"/>
              <a:ext cx="912" cy="926"/>
            </a:xfrm>
            <a:prstGeom prst="rect">
              <a:avLst/>
            </a:prstGeom>
            <a:noFill/>
            <a:ln w="9525">
              <a:noFill/>
              <a:miter lim="800000"/>
              <a:headEnd/>
              <a:tailEnd/>
            </a:ln>
          </p:spPr>
        </p:pic>
        <p:pic>
          <p:nvPicPr>
            <p:cNvPr id="2056" name="Picture 7" descr="GRANS024"/>
            <p:cNvPicPr>
              <a:picLocks noChangeAspect="1" noChangeArrowheads="1"/>
            </p:cNvPicPr>
            <p:nvPr/>
          </p:nvPicPr>
          <p:blipFill>
            <a:blip r:embed="rId2"/>
            <a:srcRect/>
            <a:stretch>
              <a:fillRect/>
            </a:stretch>
          </p:blipFill>
          <p:spPr bwMode="auto">
            <a:xfrm rot="465066">
              <a:off x="96" y="3394"/>
              <a:ext cx="961" cy="926"/>
            </a:xfrm>
            <a:prstGeom prst="rect">
              <a:avLst/>
            </a:prstGeom>
            <a:noFill/>
            <a:ln w="9525">
              <a:noFill/>
              <a:miter lim="800000"/>
              <a:headEnd/>
              <a:tailEnd/>
            </a:ln>
          </p:spPr>
        </p:pic>
        <p:grpSp>
          <p:nvGrpSpPr>
            <p:cNvPr id="3" name="Group 8"/>
            <p:cNvGrpSpPr>
              <a:grpSpLocks/>
            </p:cNvGrpSpPr>
            <p:nvPr/>
          </p:nvGrpSpPr>
          <p:grpSpPr bwMode="auto">
            <a:xfrm>
              <a:off x="8" y="0"/>
              <a:ext cx="5760" cy="4320"/>
              <a:chOff x="672" y="0"/>
              <a:chExt cx="5760" cy="4320"/>
            </a:xfrm>
          </p:grpSpPr>
          <p:pic>
            <p:nvPicPr>
              <p:cNvPr id="2058" name="Picture 9" descr="BD21325_"/>
              <p:cNvPicPr>
                <a:picLocks noChangeAspect="1" noChangeArrowheads="1"/>
              </p:cNvPicPr>
              <p:nvPr/>
            </p:nvPicPr>
            <p:blipFill>
              <a:blip r:embed="rId3"/>
              <a:srcRect/>
              <a:stretch>
                <a:fillRect/>
              </a:stretch>
            </p:blipFill>
            <p:spPr bwMode="auto">
              <a:xfrm>
                <a:off x="672" y="4176"/>
                <a:ext cx="5760" cy="144"/>
              </a:xfrm>
              <a:prstGeom prst="rect">
                <a:avLst/>
              </a:prstGeom>
              <a:gradFill rotWithShape="1">
                <a:gsLst>
                  <a:gs pos="0">
                    <a:srgbClr val="FF00FF"/>
                  </a:gs>
                  <a:gs pos="50000">
                    <a:srgbClr val="FFFFFF"/>
                  </a:gs>
                  <a:gs pos="100000">
                    <a:srgbClr val="FF00FF"/>
                  </a:gs>
                </a:gsLst>
                <a:lin ang="5400000" scaled="1"/>
              </a:gradFill>
              <a:ln w="9525">
                <a:noFill/>
                <a:miter lim="800000"/>
                <a:headEnd/>
                <a:tailEnd/>
              </a:ln>
            </p:spPr>
          </p:pic>
          <p:pic>
            <p:nvPicPr>
              <p:cNvPr id="2059" name="Picture 10" descr="BD21325_"/>
              <p:cNvPicPr>
                <a:picLocks noChangeAspect="1" noChangeArrowheads="1"/>
              </p:cNvPicPr>
              <p:nvPr/>
            </p:nvPicPr>
            <p:blipFill>
              <a:blip r:embed="rId3"/>
              <a:srcRect/>
              <a:stretch>
                <a:fillRect/>
              </a:stretch>
            </p:blipFill>
            <p:spPr bwMode="auto">
              <a:xfrm>
                <a:off x="672" y="0"/>
                <a:ext cx="5760" cy="144"/>
              </a:xfrm>
              <a:prstGeom prst="rect">
                <a:avLst/>
              </a:prstGeom>
              <a:gradFill rotWithShape="1">
                <a:gsLst>
                  <a:gs pos="0">
                    <a:srgbClr val="FF00FF"/>
                  </a:gs>
                  <a:gs pos="50000">
                    <a:srgbClr val="FFFFFF"/>
                  </a:gs>
                  <a:gs pos="100000">
                    <a:srgbClr val="FF00FF"/>
                  </a:gs>
                </a:gsLst>
                <a:lin ang="5400000" scaled="1"/>
              </a:gradFill>
              <a:ln w="9525">
                <a:noFill/>
                <a:miter lim="800000"/>
                <a:headEnd/>
                <a:tailEnd/>
              </a:ln>
            </p:spPr>
          </p:pic>
          <p:pic>
            <p:nvPicPr>
              <p:cNvPr id="2060" name="Picture 11" descr="BD21325_"/>
              <p:cNvPicPr>
                <a:picLocks noChangeAspect="1" noChangeArrowheads="1"/>
              </p:cNvPicPr>
              <p:nvPr/>
            </p:nvPicPr>
            <p:blipFill>
              <a:blip r:embed="rId4"/>
              <a:srcRect/>
              <a:stretch>
                <a:fillRect/>
              </a:stretch>
            </p:blipFill>
            <p:spPr bwMode="auto">
              <a:xfrm>
                <a:off x="6288" y="192"/>
                <a:ext cx="144" cy="3984"/>
              </a:xfrm>
              <a:prstGeom prst="rect">
                <a:avLst/>
              </a:prstGeom>
              <a:gradFill rotWithShape="1">
                <a:gsLst>
                  <a:gs pos="0">
                    <a:srgbClr val="FF00FF"/>
                  </a:gs>
                  <a:gs pos="50000">
                    <a:srgbClr val="FFFFFF"/>
                  </a:gs>
                  <a:gs pos="100000">
                    <a:srgbClr val="FF00FF"/>
                  </a:gs>
                </a:gsLst>
                <a:lin ang="5400000" scaled="1"/>
              </a:gradFill>
              <a:ln w="9525">
                <a:noFill/>
                <a:miter lim="800000"/>
                <a:headEnd/>
                <a:tailEnd/>
              </a:ln>
            </p:spPr>
          </p:pic>
          <p:pic>
            <p:nvPicPr>
              <p:cNvPr id="2061" name="Picture 12" descr="BD21325_"/>
              <p:cNvPicPr>
                <a:picLocks noChangeAspect="1" noChangeArrowheads="1"/>
              </p:cNvPicPr>
              <p:nvPr/>
            </p:nvPicPr>
            <p:blipFill>
              <a:blip r:embed="rId4"/>
              <a:srcRect/>
              <a:stretch>
                <a:fillRect/>
              </a:stretch>
            </p:blipFill>
            <p:spPr bwMode="auto">
              <a:xfrm>
                <a:off x="672" y="0"/>
                <a:ext cx="153" cy="4224"/>
              </a:xfrm>
              <a:prstGeom prst="rect">
                <a:avLst/>
              </a:prstGeom>
              <a:gradFill rotWithShape="1">
                <a:gsLst>
                  <a:gs pos="0">
                    <a:srgbClr val="FF00FF"/>
                  </a:gs>
                  <a:gs pos="50000">
                    <a:srgbClr val="FFFFFF"/>
                  </a:gs>
                  <a:gs pos="100000">
                    <a:srgbClr val="FF00FF"/>
                  </a:gs>
                </a:gsLst>
                <a:lin ang="5400000" scaled="1"/>
              </a:gradFill>
              <a:ln w="9525">
                <a:noFill/>
                <a:miter lim="800000"/>
                <a:headEnd/>
                <a:tailEnd/>
              </a:ln>
            </p:spPr>
          </p:pic>
        </p:grpSp>
      </p:grpSp>
      <p:sp>
        <p:nvSpPr>
          <p:cNvPr id="13" name="WordArt 21"/>
          <p:cNvSpPr>
            <a:spLocks noChangeArrowheads="1" noChangeShapeType="1" noTextEdit="1"/>
          </p:cNvSpPr>
          <p:nvPr/>
        </p:nvSpPr>
        <p:spPr bwMode="auto">
          <a:xfrm>
            <a:off x="2323531" y="1637732"/>
            <a:ext cx="4155743" cy="1555844"/>
          </a:xfrm>
          <a:prstGeom prst="rect">
            <a:avLst/>
          </a:prstGeom>
        </p:spPr>
        <p:txBody>
          <a:bodyPr wrap="none" fromWordArt="1">
            <a:prstTxWarp prst="textPlain">
              <a:avLst>
                <a:gd name="adj" fmla="val 48171"/>
              </a:avLst>
            </a:prstTxWarp>
          </a:bodyPr>
          <a:lstStyle/>
          <a:p>
            <a:pPr>
              <a:defRPr/>
            </a:pPr>
            <a:r>
              <a:rPr lang="en-US" sz="3600" kern="10" dirty="0">
                <a:ln w="9525">
                  <a:solidFill>
                    <a:srgbClr val="FF00FF"/>
                  </a:solidFill>
                  <a:round/>
                  <a:headEnd/>
                  <a:tailEnd/>
                </a:ln>
                <a:solidFill>
                  <a:srgbClr val="1306BA"/>
                </a:solidFill>
                <a:effectLst>
                  <a:outerShdw dist="45791" dir="2021404" algn="ctr" rotWithShape="0">
                    <a:srgbClr val="B2B2B2">
                      <a:alpha val="79999"/>
                    </a:srgbClr>
                  </a:outerShdw>
                </a:effectLst>
                <a:latin typeface="Times New Roman"/>
                <a:cs typeface="Times New Roman"/>
              </a:rPr>
              <a:t>  </a:t>
            </a:r>
            <a:r>
              <a:rPr lang="en-US" sz="3600" kern="10" dirty="0">
                <a:ln w="9525">
                  <a:solidFill>
                    <a:srgbClr val="FF00FF"/>
                  </a:solidFill>
                  <a:round/>
                  <a:headEnd/>
                  <a:tailEnd/>
                </a:ln>
                <a:solidFill>
                  <a:schemeClr val="accent1"/>
                </a:solidFill>
                <a:effectLst>
                  <a:outerShdw dist="45791" dir="2021404" algn="ctr" rotWithShape="0">
                    <a:srgbClr val="B2B2B2">
                      <a:alpha val="79999"/>
                    </a:srgbClr>
                  </a:outerShdw>
                </a:effectLst>
                <a:latin typeface="Times New Roman"/>
                <a:cs typeface="Times New Roman"/>
              </a:rPr>
              <a:t>Tuần</a:t>
            </a:r>
            <a:r>
              <a:rPr lang="en-US" sz="3600" kern="10">
                <a:ln w="9525">
                  <a:solidFill>
                    <a:srgbClr val="FF00FF"/>
                  </a:solidFill>
                  <a:round/>
                  <a:headEnd/>
                  <a:tailEnd/>
                </a:ln>
                <a:solidFill>
                  <a:schemeClr val="accent1"/>
                </a:solidFill>
                <a:effectLst>
                  <a:outerShdw dist="45791" dir="2021404" algn="ctr" rotWithShape="0">
                    <a:srgbClr val="B2B2B2">
                      <a:alpha val="79999"/>
                    </a:srgbClr>
                  </a:outerShdw>
                </a:effectLst>
                <a:latin typeface="Times New Roman"/>
                <a:cs typeface="Times New Roman"/>
              </a:rPr>
              <a:t>: </a:t>
            </a:r>
            <a:r>
              <a:rPr lang="en-US" sz="3600" kern="10" smtClean="0">
                <a:ln w="9525">
                  <a:solidFill>
                    <a:srgbClr val="FF00FF"/>
                  </a:solidFill>
                  <a:round/>
                  <a:headEnd/>
                  <a:tailEnd/>
                </a:ln>
                <a:solidFill>
                  <a:schemeClr val="accent1"/>
                </a:solidFill>
                <a:effectLst>
                  <a:outerShdw dist="45791" dir="2021404" algn="ctr" rotWithShape="0">
                    <a:srgbClr val="B2B2B2">
                      <a:alpha val="79999"/>
                    </a:srgbClr>
                  </a:outerShdw>
                </a:effectLst>
                <a:latin typeface="Times New Roman"/>
                <a:cs typeface="Times New Roman"/>
              </a:rPr>
              <a:t>24</a:t>
            </a:r>
          </a:p>
          <a:p>
            <a:pPr>
              <a:defRPr/>
            </a:pPr>
            <a:r>
              <a:rPr lang="en-US" sz="3600" kern="10" smtClean="0">
                <a:ln w="9525">
                  <a:solidFill>
                    <a:srgbClr val="FF00FF"/>
                  </a:solidFill>
                  <a:round/>
                  <a:headEnd/>
                  <a:tailEnd/>
                </a:ln>
                <a:solidFill>
                  <a:schemeClr val="accent1"/>
                </a:solidFill>
                <a:effectLst>
                  <a:outerShdw dist="45791" dir="2021404" algn="ctr" rotWithShape="0">
                    <a:srgbClr val="B2B2B2">
                      <a:alpha val="79999"/>
                    </a:srgbClr>
                  </a:outerShdw>
                </a:effectLst>
                <a:latin typeface="Times New Roman"/>
                <a:cs typeface="Times New Roman"/>
              </a:rPr>
              <a:t>Ngày 8/4/2020</a:t>
            </a:r>
            <a:endParaRPr lang="en-US" sz="3600" kern="10" dirty="0">
              <a:ln w="9525">
                <a:solidFill>
                  <a:srgbClr val="FF00FF"/>
                </a:solidFill>
                <a:round/>
                <a:headEnd/>
                <a:tailEnd/>
              </a:ln>
              <a:solidFill>
                <a:schemeClr val="accent1"/>
              </a:solidFill>
              <a:effectLst>
                <a:outerShdw dist="45791" dir="2021404" algn="ctr" rotWithShape="0">
                  <a:srgbClr val="B2B2B2">
                    <a:alpha val="79999"/>
                  </a:srgbClr>
                </a:outerShdw>
              </a:effectLst>
              <a:latin typeface="Times New Roman"/>
              <a:cs typeface="Times New Roman"/>
            </a:endParaRPr>
          </a:p>
          <a:p>
            <a:pPr>
              <a:defRPr/>
            </a:pPr>
            <a:endParaRPr lang="en-US" sz="3600" kern="10" dirty="0">
              <a:ln w="9525">
                <a:solidFill>
                  <a:srgbClr val="FF00FF"/>
                </a:solidFill>
                <a:round/>
                <a:headEnd/>
                <a:tailEnd/>
              </a:ln>
              <a:solidFill>
                <a:srgbClr val="1306BA"/>
              </a:solidFill>
              <a:effectLst>
                <a:outerShdw dist="45791" dir="2021404" algn="ctr" rotWithShape="0">
                  <a:srgbClr val="B2B2B2">
                    <a:alpha val="79999"/>
                  </a:srgbClr>
                </a:outerShdw>
              </a:effectLst>
              <a:latin typeface="Times New Roman"/>
              <a:cs typeface="Times New Roman"/>
            </a:endParaRPr>
          </a:p>
        </p:txBody>
      </p:sp>
      <p:sp>
        <p:nvSpPr>
          <p:cNvPr id="2054" name="WordArt 21"/>
          <p:cNvSpPr>
            <a:spLocks noChangeArrowheads="1" noChangeShapeType="1" noTextEdit="1"/>
          </p:cNvSpPr>
          <p:nvPr/>
        </p:nvSpPr>
        <p:spPr bwMode="auto">
          <a:xfrm>
            <a:off x="3124200" y="2743200"/>
            <a:ext cx="4114800" cy="1555750"/>
          </a:xfrm>
          <a:prstGeom prst="rect">
            <a:avLst/>
          </a:prstGeom>
        </p:spPr>
        <p:txBody>
          <a:bodyPr wrap="none" fromWordArt="1">
            <a:prstTxWarp prst="textPlain">
              <a:avLst>
                <a:gd name="adj" fmla="val 48171"/>
              </a:avLst>
            </a:prstTxWarp>
          </a:bodyPr>
          <a:lstStyle/>
          <a:p>
            <a:r>
              <a:rPr lang="en-US" sz="3600" kern="10" smtClean="0">
                <a:ln w="9525">
                  <a:solidFill>
                    <a:srgbClr val="FF00FF"/>
                  </a:solidFill>
                  <a:round/>
                  <a:headEnd/>
                  <a:tailEnd/>
                </a:ln>
                <a:solidFill>
                  <a:srgbClr val="1306BA"/>
                </a:solidFill>
                <a:effectLst>
                  <a:outerShdw dist="45791" dir="2021404" algn="ctr" rotWithShape="0">
                    <a:srgbClr val="B2B2B2">
                      <a:alpha val="79999"/>
                    </a:srgbClr>
                  </a:outerShdw>
                </a:effectLst>
                <a:latin typeface="Times New Roman"/>
                <a:cs typeface="Times New Roman"/>
              </a:rPr>
              <a:t>  </a:t>
            </a:r>
            <a:r>
              <a:rPr lang="en-US" sz="5400" kern="10" smtClean="0">
                <a:ln w="9525">
                  <a:solidFill>
                    <a:srgbClr val="FF00FF"/>
                  </a:solidFill>
                  <a:round/>
                  <a:headEnd/>
                  <a:tailEnd/>
                </a:ln>
                <a:solidFill>
                  <a:srgbClr val="1306BA"/>
                </a:solidFill>
                <a:effectLst>
                  <a:outerShdw dist="45791" dir="2021404" algn="ctr" rotWithShape="0">
                    <a:srgbClr val="B2B2B2">
                      <a:alpha val="79999"/>
                    </a:srgbClr>
                  </a:outerShdw>
                </a:effectLst>
                <a:latin typeface="Times New Roman"/>
                <a:cs typeface="Times New Roman"/>
              </a:rPr>
              <a:t>Môn: Tập đọc-  lớp 5</a:t>
            </a:r>
            <a:endParaRPr lang="en-US" sz="3600" kern="10" dirty="0">
              <a:ln w="9525">
                <a:solidFill>
                  <a:srgbClr val="FF00FF"/>
                </a:solidFill>
                <a:round/>
                <a:headEnd/>
                <a:tailEnd/>
              </a:ln>
              <a:solidFill>
                <a:srgbClr val="1306BA"/>
              </a:solidFill>
              <a:effectLst>
                <a:outerShdw dist="45791" dir="2021404" algn="ctr" rotWithShape="0">
                  <a:srgbClr val="B2B2B2">
                    <a:alpha val="79999"/>
                  </a:srgbClr>
                </a:outerShdw>
              </a:effectLst>
              <a:latin typeface="Times New Roman"/>
              <a:cs typeface="Times New Roman"/>
            </a:endParaRPr>
          </a:p>
          <a:p>
            <a:endParaRPr lang="en-US" sz="3600" kern="10" dirty="0">
              <a:ln w="9525">
                <a:solidFill>
                  <a:srgbClr val="FF00FF"/>
                </a:solidFill>
                <a:round/>
                <a:headEnd/>
                <a:tailEnd/>
              </a:ln>
              <a:solidFill>
                <a:srgbClr val="1306BA"/>
              </a:solidFill>
              <a:effectLst>
                <a:outerShdw dist="45791" dir="2021404" algn="ctr" rotWithShape="0">
                  <a:srgbClr val="B2B2B2">
                    <a:alpha val="79999"/>
                  </a:srgbClr>
                </a:outerShdw>
              </a:effectLst>
              <a:latin typeface="Times New Roman"/>
              <a:cs typeface="Times New Roman"/>
            </a:endParaRPr>
          </a:p>
        </p:txBody>
      </p:sp>
    </p:spTree>
  </p:cSld>
  <p:clrMapOvr>
    <a:masterClrMapping/>
  </p:clrMapOvr>
  <p:transition>
    <p:random/>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4000" r="-4000"/>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35591" y="1066800"/>
            <a:ext cx="8229600" cy="1143000"/>
          </a:xfrm>
        </p:spPr>
        <p:txBody>
          <a:bodyPr>
            <a:normAutofit/>
          </a:bodyPr>
          <a:lstStyle/>
          <a:p>
            <a:pPr marL="0" indent="0">
              <a:buNone/>
            </a:pPr>
            <a:r>
              <a:rPr lang="en-US" dirty="0" smtClean="0">
                <a:solidFill>
                  <a:srgbClr val="FF0000"/>
                </a:solidFill>
                <a:latin typeface="Times New Roman" panose="02020603050405020304" pitchFamily="18" charset="0"/>
                <a:cs typeface="Times New Roman" panose="02020603050405020304" pitchFamily="18" charset="0"/>
              </a:rPr>
              <a:t>3/ </a:t>
            </a:r>
            <a:r>
              <a:rPr lang="en-US" dirty="0" err="1" smtClean="0">
                <a:solidFill>
                  <a:srgbClr val="FF0000"/>
                </a:solidFill>
                <a:latin typeface="Times New Roman" panose="02020603050405020304" pitchFamily="18" charset="0"/>
                <a:cs typeface="Times New Roman" panose="02020603050405020304" pitchFamily="18" charset="0"/>
              </a:rPr>
              <a:t>Nêu</a:t>
            </a:r>
            <a:r>
              <a:rPr lang="en-US" dirty="0" smtClean="0">
                <a:solidFill>
                  <a:srgbClr val="FF0000"/>
                </a:solidFill>
                <a:latin typeface="Times New Roman" panose="02020603050405020304" pitchFamily="18" charset="0"/>
                <a:cs typeface="Times New Roman" panose="02020603050405020304" pitchFamily="18" charset="0"/>
              </a:rPr>
              <a:t> </a:t>
            </a:r>
            <a:r>
              <a:rPr lang="en-US" dirty="0" err="1">
                <a:solidFill>
                  <a:srgbClr val="FF0000"/>
                </a:solidFill>
                <a:latin typeface="Times New Roman" panose="02020603050405020304" pitchFamily="18" charset="0"/>
                <a:cs typeface="Times New Roman" panose="02020603050405020304" pitchFamily="18" charset="0"/>
              </a:rPr>
              <a:t>cách</a:t>
            </a:r>
            <a:r>
              <a:rPr lang="en-US" dirty="0">
                <a:solidFill>
                  <a:srgbClr val="FF0000"/>
                </a:solidFill>
                <a:latin typeface="Times New Roman" panose="02020603050405020304" pitchFamily="18" charset="0"/>
                <a:cs typeface="Times New Roman" panose="02020603050405020304" pitchFamily="18" charset="0"/>
              </a:rPr>
              <a:t> </a:t>
            </a:r>
            <a:r>
              <a:rPr lang="en-US" dirty="0" err="1">
                <a:solidFill>
                  <a:srgbClr val="FF0000"/>
                </a:solidFill>
                <a:latin typeface="Times New Roman" panose="02020603050405020304" pitchFamily="18" charset="0"/>
                <a:cs typeface="Times New Roman" panose="02020603050405020304" pitchFamily="18" charset="0"/>
              </a:rPr>
              <a:t>lấy</a:t>
            </a:r>
            <a:r>
              <a:rPr lang="en-US" dirty="0">
                <a:solidFill>
                  <a:srgbClr val="FF0000"/>
                </a:solidFill>
                <a:latin typeface="Times New Roman" panose="02020603050405020304" pitchFamily="18" charset="0"/>
                <a:cs typeface="Times New Roman" panose="02020603050405020304" pitchFamily="18" charset="0"/>
              </a:rPr>
              <a:t> </a:t>
            </a:r>
            <a:r>
              <a:rPr lang="en-US" dirty="0" err="1">
                <a:solidFill>
                  <a:srgbClr val="FF0000"/>
                </a:solidFill>
                <a:latin typeface="Times New Roman" panose="02020603050405020304" pitchFamily="18" charset="0"/>
                <a:cs typeface="Times New Roman" panose="02020603050405020304" pitchFamily="18" charset="0"/>
              </a:rPr>
              <a:t>thư</a:t>
            </a:r>
            <a:r>
              <a:rPr lang="en-US" dirty="0">
                <a:solidFill>
                  <a:srgbClr val="FF0000"/>
                </a:solidFill>
                <a:latin typeface="Times New Roman" panose="02020603050405020304" pitchFamily="18" charset="0"/>
                <a:cs typeface="Times New Roman" panose="02020603050405020304" pitchFamily="18" charset="0"/>
              </a:rPr>
              <a:t> </a:t>
            </a:r>
            <a:r>
              <a:rPr lang="en-US" dirty="0" err="1">
                <a:solidFill>
                  <a:srgbClr val="FF0000"/>
                </a:solidFill>
                <a:latin typeface="Times New Roman" panose="02020603050405020304" pitchFamily="18" charset="0"/>
                <a:cs typeface="Times New Roman" panose="02020603050405020304" pitchFamily="18" charset="0"/>
              </a:rPr>
              <a:t>và</a:t>
            </a:r>
            <a:r>
              <a:rPr lang="en-US" dirty="0">
                <a:solidFill>
                  <a:srgbClr val="FF0000"/>
                </a:solidFill>
                <a:latin typeface="Times New Roman" panose="02020603050405020304" pitchFamily="18" charset="0"/>
                <a:cs typeface="Times New Roman" panose="02020603050405020304" pitchFamily="18" charset="0"/>
              </a:rPr>
              <a:t> </a:t>
            </a:r>
            <a:r>
              <a:rPr lang="en-US" dirty="0" err="1">
                <a:solidFill>
                  <a:srgbClr val="FF0000"/>
                </a:solidFill>
                <a:latin typeface="Times New Roman" panose="02020603050405020304" pitchFamily="18" charset="0"/>
                <a:cs typeface="Times New Roman" panose="02020603050405020304" pitchFamily="18" charset="0"/>
              </a:rPr>
              <a:t>gửi</a:t>
            </a:r>
            <a:r>
              <a:rPr lang="en-US" dirty="0">
                <a:solidFill>
                  <a:srgbClr val="FF0000"/>
                </a:solidFill>
                <a:latin typeface="Times New Roman" panose="02020603050405020304" pitchFamily="18" charset="0"/>
                <a:cs typeface="Times New Roman" panose="02020603050405020304" pitchFamily="18" charset="0"/>
              </a:rPr>
              <a:t> </a:t>
            </a:r>
            <a:r>
              <a:rPr lang="en-US" dirty="0" err="1">
                <a:solidFill>
                  <a:srgbClr val="FF0000"/>
                </a:solidFill>
                <a:latin typeface="Times New Roman" panose="02020603050405020304" pitchFamily="18" charset="0"/>
                <a:cs typeface="Times New Roman" panose="02020603050405020304" pitchFamily="18" charset="0"/>
              </a:rPr>
              <a:t>báo</a:t>
            </a:r>
            <a:r>
              <a:rPr lang="en-US" dirty="0">
                <a:solidFill>
                  <a:srgbClr val="FF0000"/>
                </a:solidFill>
                <a:latin typeface="Times New Roman" panose="02020603050405020304" pitchFamily="18" charset="0"/>
                <a:cs typeface="Times New Roman" panose="02020603050405020304" pitchFamily="18" charset="0"/>
              </a:rPr>
              <a:t> </a:t>
            </a:r>
            <a:r>
              <a:rPr lang="en-US" dirty="0" err="1">
                <a:solidFill>
                  <a:srgbClr val="FF0000"/>
                </a:solidFill>
                <a:latin typeface="Times New Roman" panose="02020603050405020304" pitchFamily="18" charset="0"/>
                <a:cs typeface="Times New Roman" panose="02020603050405020304" pitchFamily="18" charset="0"/>
              </a:rPr>
              <a:t>cáo</a:t>
            </a:r>
            <a:r>
              <a:rPr lang="en-US" dirty="0">
                <a:solidFill>
                  <a:srgbClr val="FF0000"/>
                </a:solidFill>
                <a:latin typeface="Times New Roman" panose="02020603050405020304" pitchFamily="18" charset="0"/>
                <a:cs typeface="Times New Roman" panose="02020603050405020304" pitchFamily="18" charset="0"/>
              </a:rPr>
              <a:t> </a:t>
            </a:r>
            <a:r>
              <a:rPr lang="en-US" dirty="0" err="1">
                <a:solidFill>
                  <a:srgbClr val="FF0000"/>
                </a:solidFill>
                <a:latin typeface="Times New Roman" panose="02020603050405020304" pitchFamily="18" charset="0"/>
                <a:cs typeface="Times New Roman" panose="02020603050405020304" pitchFamily="18" charset="0"/>
              </a:rPr>
              <a:t>của</a:t>
            </a:r>
            <a:r>
              <a:rPr lang="en-US" dirty="0">
                <a:solidFill>
                  <a:srgbClr val="FF0000"/>
                </a:solidFill>
                <a:latin typeface="Times New Roman" panose="02020603050405020304" pitchFamily="18" charset="0"/>
                <a:cs typeface="Times New Roman" panose="02020603050405020304" pitchFamily="18" charset="0"/>
              </a:rPr>
              <a:t> </a:t>
            </a:r>
            <a:r>
              <a:rPr lang="en-US" dirty="0" err="1">
                <a:solidFill>
                  <a:srgbClr val="FF0000"/>
                </a:solidFill>
                <a:latin typeface="Times New Roman" panose="02020603050405020304" pitchFamily="18" charset="0"/>
                <a:cs typeface="Times New Roman" panose="02020603050405020304" pitchFamily="18" charset="0"/>
              </a:rPr>
              <a:t>chú</a:t>
            </a:r>
            <a:r>
              <a:rPr lang="en-US" dirty="0">
                <a:solidFill>
                  <a:srgbClr val="FF0000"/>
                </a:solidFill>
                <a:latin typeface="Times New Roman" panose="02020603050405020304" pitchFamily="18" charset="0"/>
                <a:cs typeface="Times New Roman" panose="02020603050405020304" pitchFamily="18" charset="0"/>
              </a:rPr>
              <a:t> </a:t>
            </a:r>
            <a:r>
              <a:rPr lang="en-US" dirty="0" err="1">
                <a:solidFill>
                  <a:srgbClr val="FF0000"/>
                </a:solidFill>
                <a:latin typeface="Times New Roman" panose="02020603050405020304" pitchFamily="18" charset="0"/>
                <a:cs typeface="Times New Roman" panose="02020603050405020304" pitchFamily="18" charset="0"/>
              </a:rPr>
              <a:t>Hai</a:t>
            </a:r>
            <a:r>
              <a:rPr lang="en-US" dirty="0">
                <a:solidFill>
                  <a:srgbClr val="FF0000"/>
                </a:solidFill>
                <a:latin typeface="Times New Roman" panose="02020603050405020304" pitchFamily="18" charset="0"/>
                <a:cs typeface="Times New Roman" panose="02020603050405020304" pitchFamily="18" charset="0"/>
              </a:rPr>
              <a:t> </a:t>
            </a:r>
            <a:r>
              <a:rPr lang="en-US" dirty="0" smtClean="0">
                <a:solidFill>
                  <a:srgbClr val="FF0000"/>
                </a:solidFill>
                <a:latin typeface="Times New Roman" panose="02020603050405020304" pitchFamily="18" charset="0"/>
                <a:cs typeface="Times New Roman" panose="02020603050405020304" pitchFamily="18" charset="0"/>
              </a:rPr>
              <a:t>Long. </a:t>
            </a:r>
            <a:endParaRPr lang="en-US" dirty="0">
              <a:solidFill>
                <a:srgbClr val="FF0000"/>
              </a:solidFill>
              <a:latin typeface="Times New Roman" panose="02020603050405020304" pitchFamily="18" charset="0"/>
              <a:cs typeface="Times New Roman" panose="02020603050405020304" pitchFamily="18" charset="0"/>
            </a:endParaRPr>
          </a:p>
        </p:txBody>
      </p:sp>
      <p:sp>
        <p:nvSpPr>
          <p:cNvPr id="4" name="Rectangle 3"/>
          <p:cNvSpPr>
            <a:spLocks noChangeArrowheads="1"/>
          </p:cNvSpPr>
          <p:nvPr/>
        </p:nvSpPr>
        <p:spPr bwMode="auto">
          <a:xfrm>
            <a:off x="435591" y="2438400"/>
            <a:ext cx="8686800" cy="2819400"/>
          </a:xfrm>
          <a:prstGeom prst="rect">
            <a:avLst/>
          </a:prstGeom>
          <a:noFill/>
          <a:ln w="9525">
            <a:noFill/>
            <a:miter lim="800000"/>
            <a:headEnd/>
            <a:tailEnd/>
          </a:ln>
        </p:spPr>
        <p:txBody>
          <a:bodyPr/>
          <a:lstStyle/>
          <a:p>
            <a:pPr eaLnBrk="1" hangingPunct="1">
              <a:spcBef>
                <a:spcPct val="20000"/>
              </a:spcBef>
              <a:defRPr/>
            </a:pPr>
            <a:endParaRPr lang="en-US" sz="1200" b="0" dirty="0">
              <a:solidFill>
                <a:srgbClr val="FF0000"/>
              </a:solidFill>
              <a:latin typeface="Times New Roman" panose="02020603050405020304" pitchFamily="18" charset="0"/>
              <a:cs typeface="Times New Roman" panose="02020603050405020304" pitchFamily="18" charset="0"/>
            </a:endParaRPr>
          </a:p>
          <a:p>
            <a:pPr eaLnBrk="1" hangingPunct="1">
              <a:spcBef>
                <a:spcPct val="20000"/>
              </a:spcBef>
              <a:defRPr/>
            </a:pPr>
            <a:r>
              <a:rPr lang="en-US" sz="3200" b="0" u="sng" dirty="0" smtClean="0">
                <a:solidFill>
                  <a:schemeClr val="tx1"/>
                </a:solidFill>
              </a:rPr>
              <a:t>      </a:t>
            </a:r>
            <a:endParaRPr lang="en-US" sz="3200" b="0" u="sng" dirty="0">
              <a:solidFill>
                <a:schemeClr val="tx1"/>
              </a:solidFill>
            </a:endParaRPr>
          </a:p>
        </p:txBody>
      </p:sp>
      <p:sp>
        <p:nvSpPr>
          <p:cNvPr id="5" name="Content Placeholder 2"/>
          <p:cNvSpPr txBox="1">
            <a:spLocks/>
          </p:cNvSpPr>
          <p:nvPr/>
        </p:nvSpPr>
        <p:spPr>
          <a:xfrm>
            <a:off x="460612" y="2222310"/>
            <a:ext cx="8229600" cy="372129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buFont typeface="Arial" pitchFamily="34" charset="0"/>
              <a:buNone/>
            </a:pP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Chú</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dừng</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xe</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tháo</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bu-gi</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ra</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xem</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giả</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bộ</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như</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xe</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mình</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bị</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hư</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mắt</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không</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xem</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bu-gi</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mà</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lại</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chú</a:t>
            </a:r>
            <a:r>
              <a:rPr lang="en-US" dirty="0" smtClean="0">
                <a:latin typeface="Times New Roman" panose="02020603050405020304" pitchFamily="18" charset="0"/>
                <a:cs typeface="Times New Roman" panose="02020603050405020304" pitchFamily="18" charset="0"/>
              </a:rPr>
              <a:t> ý </a:t>
            </a:r>
            <a:r>
              <a:rPr lang="en-US" dirty="0" err="1" smtClean="0">
                <a:latin typeface="Times New Roman" panose="02020603050405020304" pitchFamily="18" charset="0"/>
                <a:cs typeface="Times New Roman" panose="02020603050405020304" pitchFamily="18" charset="0"/>
              </a:rPr>
              <a:t>quan</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sát</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vạt</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đất</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phía</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sau</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cột</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cây</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số</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một</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tay</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vẫn</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cầm</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bu-gi</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một</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tay</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bẩy</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nhẹ</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hòn</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đá</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nhẹ</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nhàng</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cạy</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đáy</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hộp</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thuốc</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để</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lấy</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báo</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cáo</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và</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bỏ</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báo</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cáo</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của</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mình</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vào</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rồi</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trả</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về</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chỗ</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cũ</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Lắp</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bu-gi</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khởi</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động</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máy</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làm</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như</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xe</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đã</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sửa</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xong</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xe</a:t>
            </a:r>
            <a:r>
              <a:rPr lang="en-US" dirty="0" smtClean="0">
                <a:latin typeface="Times New Roman" panose="02020603050405020304" pitchFamily="18" charset="0"/>
                <a:cs typeface="Times New Roman" panose="02020603050405020304" pitchFamily="18" charset="0"/>
              </a:rPr>
              <a:t>… </a:t>
            </a:r>
          </a:p>
          <a:p>
            <a:endParaRPr lang="vi-VN" dirty="0"/>
          </a:p>
        </p:txBody>
      </p:sp>
    </p:spTree>
    <p:extLst>
      <p:ext uri="{BB962C8B-B14F-4D97-AF65-F5344CB8AC3E}">
        <p14:creationId xmlns:p14="http://schemas.microsoft.com/office/powerpoint/2010/main" val="14787391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1000"/>
                                        <p:tgtEl>
                                          <p:spTgt spid="5"/>
                                        </p:tgtEl>
                                      </p:cBhvr>
                                    </p:animEffect>
                                    <p:anim calcmode="lin" valueType="num">
                                      <p:cBhvr>
                                        <p:cTn id="15" dur="1000" fill="hold"/>
                                        <p:tgtEl>
                                          <p:spTgt spid="5"/>
                                        </p:tgtEl>
                                        <p:attrNameLst>
                                          <p:attrName>ppt_x</p:attrName>
                                        </p:attrNameLst>
                                      </p:cBhvr>
                                      <p:tavLst>
                                        <p:tav tm="0">
                                          <p:val>
                                            <p:strVal val="#ppt_x"/>
                                          </p:val>
                                        </p:tav>
                                        <p:tav tm="100000">
                                          <p:val>
                                            <p:strVal val="#ppt_x"/>
                                          </p:val>
                                        </p:tav>
                                      </p:tavLst>
                                    </p:anim>
                                    <p:anim calcmode="lin" valueType="num">
                                      <p:cBhvr>
                                        <p:cTn id="16"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p:bld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4000" r="-4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56230" y="1485900"/>
            <a:ext cx="8229600" cy="1143000"/>
          </a:xfrm>
        </p:spPr>
        <p:txBody>
          <a:bodyPr>
            <a:normAutofit fontScale="90000"/>
          </a:bodyPr>
          <a:lstStyle/>
          <a:p>
            <a:pPr algn="l"/>
            <a:r>
              <a:rPr lang="en-US" dirty="0" err="1">
                <a:solidFill>
                  <a:srgbClr val="FF0000"/>
                </a:solidFill>
                <a:latin typeface="Times New Roman" panose="02020603050405020304" pitchFamily="18" charset="0"/>
                <a:cs typeface="Times New Roman" panose="02020603050405020304" pitchFamily="18" charset="0"/>
              </a:rPr>
              <a:t>Vì</a:t>
            </a:r>
            <a:r>
              <a:rPr lang="en-US" dirty="0">
                <a:solidFill>
                  <a:srgbClr val="FF0000"/>
                </a:solidFill>
                <a:latin typeface="Times New Roman" panose="02020603050405020304" pitchFamily="18" charset="0"/>
                <a:cs typeface="Times New Roman" panose="02020603050405020304" pitchFamily="18" charset="0"/>
              </a:rPr>
              <a:t> </a:t>
            </a:r>
            <a:r>
              <a:rPr lang="en-US" dirty="0" err="1">
                <a:solidFill>
                  <a:srgbClr val="FF0000"/>
                </a:solidFill>
                <a:latin typeface="Times New Roman" panose="02020603050405020304" pitchFamily="18" charset="0"/>
                <a:cs typeface="Times New Roman" panose="02020603050405020304" pitchFamily="18" charset="0"/>
              </a:rPr>
              <a:t>sao</a:t>
            </a:r>
            <a:r>
              <a:rPr lang="en-US" dirty="0">
                <a:solidFill>
                  <a:srgbClr val="FF0000"/>
                </a:solidFill>
                <a:latin typeface="Times New Roman" panose="02020603050405020304" pitchFamily="18" charset="0"/>
                <a:cs typeface="Times New Roman" panose="02020603050405020304" pitchFamily="18" charset="0"/>
              </a:rPr>
              <a:t> </a:t>
            </a:r>
            <a:r>
              <a:rPr lang="en-US" dirty="0" err="1">
                <a:solidFill>
                  <a:srgbClr val="FF0000"/>
                </a:solidFill>
                <a:latin typeface="Times New Roman" panose="02020603050405020304" pitchFamily="18" charset="0"/>
                <a:cs typeface="Times New Roman" panose="02020603050405020304" pitchFamily="18" charset="0"/>
              </a:rPr>
              <a:t>chú</a:t>
            </a:r>
            <a:r>
              <a:rPr lang="en-US" dirty="0">
                <a:solidFill>
                  <a:srgbClr val="FF0000"/>
                </a:solidFill>
                <a:latin typeface="Times New Roman" panose="02020603050405020304" pitchFamily="18" charset="0"/>
                <a:cs typeface="Times New Roman" panose="02020603050405020304" pitchFamily="18" charset="0"/>
              </a:rPr>
              <a:t> </a:t>
            </a:r>
            <a:r>
              <a:rPr lang="en-US" dirty="0" err="1">
                <a:solidFill>
                  <a:srgbClr val="FF0000"/>
                </a:solidFill>
                <a:latin typeface="Times New Roman" panose="02020603050405020304" pitchFamily="18" charset="0"/>
                <a:cs typeface="Times New Roman" panose="02020603050405020304" pitchFamily="18" charset="0"/>
              </a:rPr>
              <a:t>làm</a:t>
            </a:r>
            <a:r>
              <a:rPr lang="en-US" dirty="0">
                <a:solidFill>
                  <a:srgbClr val="FF0000"/>
                </a:solidFill>
                <a:latin typeface="Times New Roman" panose="02020603050405020304" pitchFamily="18" charset="0"/>
                <a:cs typeface="Times New Roman" panose="02020603050405020304" pitchFamily="18" charset="0"/>
              </a:rPr>
              <a:t> </a:t>
            </a:r>
            <a:r>
              <a:rPr lang="en-US" dirty="0" err="1">
                <a:solidFill>
                  <a:srgbClr val="FF0000"/>
                </a:solidFill>
                <a:latin typeface="Times New Roman" panose="02020603050405020304" pitchFamily="18" charset="0"/>
                <a:cs typeface="Times New Roman" panose="02020603050405020304" pitchFamily="18" charset="0"/>
              </a:rPr>
              <a:t>như</a:t>
            </a:r>
            <a:r>
              <a:rPr lang="en-US" dirty="0">
                <a:solidFill>
                  <a:srgbClr val="FF0000"/>
                </a:solidFill>
                <a:latin typeface="Times New Roman" panose="02020603050405020304" pitchFamily="18" charset="0"/>
                <a:cs typeface="Times New Roman" panose="02020603050405020304" pitchFamily="18" charset="0"/>
              </a:rPr>
              <a:t> </a:t>
            </a:r>
            <a:r>
              <a:rPr lang="en-US" dirty="0" err="1">
                <a:solidFill>
                  <a:srgbClr val="FF0000"/>
                </a:solidFill>
                <a:latin typeface="Times New Roman" panose="02020603050405020304" pitchFamily="18" charset="0"/>
                <a:cs typeface="Times New Roman" panose="02020603050405020304" pitchFamily="18" charset="0"/>
              </a:rPr>
              <a:t>vậy</a:t>
            </a:r>
            <a:r>
              <a:rPr lang="en-US" dirty="0">
                <a:solidFill>
                  <a:srgbClr val="FF0000"/>
                </a:solidFill>
                <a:latin typeface="Times New Roman" panose="02020603050405020304" pitchFamily="18" charset="0"/>
                <a:cs typeface="Times New Roman" panose="02020603050405020304" pitchFamily="18" charset="0"/>
              </a:rPr>
              <a:t>?</a:t>
            </a:r>
            <a:r>
              <a:rPr lang="en-US" dirty="0">
                <a:solidFill>
                  <a:srgbClr val="FF0000"/>
                </a:solidFill>
                <a:effectLst>
                  <a:outerShdw blurRad="38100" dist="38100" dir="2700000" algn="tl">
                    <a:srgbClr val="000000">
                      <a:alpha val="43137"/>
                    </a:srgbClr>
                  </a:outerShdw>
                </a:effectLst>
              </a:rPr>
              <a:t/>
            </a:r>
            <a:br>
              <a:rPr lang="en-US" dirty="0">
                <a:solidFill>
                  <a:srgbClr val="FF0000"/>
                </a:solidFill>
                <a:effectLst>
                  <a:outerShdw blurRad="38100" dist="38100" dir="2700000" algn="tl">
                    <a:srgbClr val="000000">
                      <a:alpha val="43137"/>
                    </a:srgbClr>
                  </a:outerShdw>
                </a:effectLst>
              </a:rPr>
            </a:br>
            <a:endParaRPr lang="vi-VN" dirty="0"/>
          </a:p>
        </p:txBody>
      </p:sp>
      <p:sp>
        <p:nvSpPr>
          <p:cNvPr id="4" name="Rectangle 3"/>
          <p:cNvSpPr>
            <a:spLocks noChangeArrowheads="1"/>
          </p:cNvSpPr>
          <p:nvPr/>
        </p:nvSpPr>
        <p:spPr bwMode="auto">
          <a:xfrm>
            <a:off x="427630" y="2057400"/>
            <a:ext cx="8686800" cy="2819400"/>
          </a:xfrm>
          <a:prstGeom prst="rect">
            <a:avLst/>
          </a:prstGeom>
          <a:noFill/>
          <a:ln w="9525">
            <a:noFill/>
            <a:miter lim="800000"/>
            <a:headEnd/>
            <a:tailEnd/>
          </a:ln>
        </p:spPr>
        <p:txBody>
          <a:bodyPr/>
          <a:lstStyle/>
          <a:p>
            <a:pPr>
              <a:lnSpc>
                <a:spcPct val="150000"/>
              </a:lnSpc>
              <a:spcBef>
                <a:spcPct val="20000"/>
              </a:spcBef>
              <a:defRPr/>
            </a:pPr>
            <a:r>
              <a:rPr lang="en-US" sz="3200" dirty="0">
                <a:latin typeface="Times New Roman" panose="02020603050405020304" pitchFamily="18" charset="0"/>
                <a:cs typeface="Times New Roman" panose="02020603050405020304" pitchFamily="18" charset="0"/>
              </a:rPr>
              <a:t> </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Làm</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như</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thế</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để</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không</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ai</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chú</a:t>
            </a:r>
            <a:r>
              <a:rPr lang="en-US" sz="3200" dirty="0" smtClean="0">
                <a:latin typeface="Times New Roman" panose="02020603050405020304" pitchFamily="18" charset="0"/>
                <a:cs typeface="Times New Roman" panose="02020603050405020304" pitchFamily="18" charset="0"/>
              </a:rPr>
              <a:t> ý </a:t>
            </a:r>
            <a:r>
              <a:rPr lang="en-US" sz="3200" dirty="0" err="1" smtClean="0">
                <a:latin typeface="Times New Roman" panose="02020603050405020304" pitchFamily="18" charset="0"/>
                <a:cs typeface="Times New Roman" panose="02020603050405020304" pitchFamily="18" charset="0"/>
              </a:rPr>
              <a:t>và</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nghi</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ngờ</a:t>
            </a:r>
            <a:r>
              <a:rPr lang="en-US" sz="3200" dirty="0" smtClean="0">
                <a:latin typeface="Times New Roman" panose="02020603050405020304" pitchFamily="18" charset="0"/>
                <a:cs typeface="Times New Roman" panose="02020603050405020304" pitchFamily="18" charset="0"/>
              </a:rPr>
              <a:t>.</a:t>
            </a:r>
            <a:endParaRPr lang="en-US" sz="3200" b="0" u="sng" dirty="0">
              <a:solidFill>
                <a:schemeClr val="tx1"/>
              </a:solidFill>
            </a:endParaRPr>
          </a:p>
        </p:txBody>
      </p:sp>
    </p:spTree>
    <p:extLst>
      <p:ext uri="{BB962C8B-B14F-4D97-AF65-F5344CB8AC3E}">
        <p14:creationId xmlns:p14="http://schemas.microsoft.com/office/powerpoint/2010/main" val="11693044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4000" r="-4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32664" y="1371600"/>
            <a:ext cx="8478672" cy="1143000"/>
          </a:xfrm>
        </p:spPr>
        <p:txBody>
          <a:bodyPr>
            <a:normAutofit fontScale="90000"/>
          </a:bodyPr>
          <a:lstStyle/>
          <a:p>
            <a:pPr algn="l"/>
            <a:r>
              <a:rPr lang="en-US" dirty="0" smtClean="0">
                <a:solidFill>
                  <a:srgbClr val="FF0000"/>
                </a:solidFill>
                <a:latin typeface="Times New Roman" panose="02020603050405020304" pitchFamily="18" charset="0"/>
                <a:cs typeface="Times New Roman" panose="02020603050405020304" pitchFamily="18" charset="0"/>
              </a:rPr>
              <a:t>4/ </a:t>
            </a:r>
            <a:r>
              <a:rPr lang="en-US" dirty="0" err="1">
                <a:solidFill>
                  <a:srgbClr val="FF0000"/>
                </a:solidFill>
                <a:latin typeface="Times New Roman" panose="02020603050405020304" pitchFamily="18" charset="0"/>
                <a:cs typeface="Times New Roman" panose="02020603050405020304" pitchFamily="18" charset="0"/>
              </a:rPr>
              <a:t>Hoạt</a:t>
            </a:r>
            <a:r>
              <a:rPr lang="en-US" dirty="0">
                <a:solidFill>
                  <a:srgbClr val="FF0000"/>
                </a:solidFill>
                <a:latin typeface="Times New Roman" panose="02020603050405020304" pitchFamily="18" charset="0"/>
                <a:cs typeface="Times New Roman" panose="02020603050405020304" pitchFamily="18" charset="0"/>
              </a:rPr>
              <a:t> </a:t>
            </a:r>
            <a:r>
              <a:rPr lang="en-US" dirty="0" err="1">
                <a:solidFill>
                  <a:srgbClr val="FF0000"/>
                </a:solidFill>
                <a:latin typeface="Times New Roman" panose="02020603050405020304" pitchFamily="18" charset="0"/>
                <a:cs typeface="Times New Roman" panose="02020603050405020304" pitchFamily="18" charset="0"/>
              </a:rPr>
              <a:t>động</a:t>
            </a:r>
            <a:r>
              <a:rPr lang="en-US" dirty="0">
                <a:solidFill>
                  <a:srgbClr val="FF0000"/>
                </a:solidFill>
                <a:latin typeface="Times New Roman" panose="02020603050405020304" pitchFamily="18" charset="0"/>
                <a:cs typeface="Times New Roman" panose="02020603050405020304" pitchFamily="18" charset="0"/>
              </a:rPr>
              <a:t> </a:t>
            </a:r>
            <a:r>
              <a:rPr lang="en-US" dirty="0" err="1">
                <a:solidFill>
                  <a:srgbClr val="FF0000"/>
                </a:solidFill>
                <a:latin typeface="Times New Roman" panose="02020603050405020304" pitchFamily="18" charset="0"/>
                <a:cs typeface="Times New Roman" panose="02020603050405020304" pitchFamily="18" charset="0"/>
              </a:rPr>
              <a:t>trong</a:t>
            </a:r>
            <a:r>
              <a:rPr lang="en-US" dirty="0">
                <a:solidFill>
                  <a:srgbClr val="FF0000"/>
                </a:solidFill>
                <a:latin typeface="Times New Roman" panose="02020603050405020304" pitchFamily="18" charset="0"/>
                <a:cs typeface="Times New Roman" panose="02020603050405020304" pitchFamily="18" charset="0"/>
              </a:rPr>
              <a:t> </a:t>
            </a:r>
            <a:r>
              <a:rPr lang="en-US" dirty="0" err="1">
                <a:solidFill>
                  <a:srgbClr val="FF0000"/>
                </a:solidFill>
                <a:latin typeface="Times New Roman" panose="02020603050405020304" pitchFamily="18" charset="0"/>
                <a:cs typeface="Times New Roman" panose="02020603050405020304" pitchFamily="18" charset="0"/>
              </a:rPr>
              <a:t>vùng</a:t>
            </a:r>
            <a:r>
              <a:rPr lang="en-US" dirty="0">
                <a:solidFill>
                  <a:srgbClr val="FF0000"/>
                </a:solidFill>
                <a:latin typeface="Times New Roman" panose="02020603050405020304" pitchFamily="18" charset="0"/>
                <a:cs typeface="Times New Roman" panose="02020603050405020304" pitchFamily="18" charset="0"/>
              </a:rPr>
              <a:t> </a:t>
            </a:r>
            <a:r>
              <a:rPr lang="en-US" dirty="0" err="1">
                <a:solidFill>
                  <a:srgbClr val="FF0000"/>
                </a:solidFill>
                <a:latin typeface="Times New Roman" panose="02020603050405020304" pitchFamily="18" charset="0"/>
                <a:cs typeface="Times New Roman" panose="02020603050405020304" pitchFamily="18" charset="0"/>
              </a:rPr>
              <a:t>địch</a:t>
            </a:r>
            <a:r>
              <a:rPr lang="en-US" dirty="0">
                <a:solidFill>
                  <a:srgbClr val="FF0000"/>
                </a:solidFill>
                <a:latin typeface="Times New Roman" panose="02020603050405020304" pitchFamily="18" charset="0"/>
                <a:cs typeface="Times New Roman" panose="02020603050405020304" pitchFamily="18" charset="0"/>
              </a:rPr>
              <a:t> </a:t>
            </a:r>
            <a:r>
              <a:rPr lang="en-US" dirty="0" err="1">
                <a:solidFill>
                  <a:srgbClr val="FF0000"/>
                </a:solidFill>
                <a:latin typeface="Times New Roman" panose="02020603050405020304" pitchFamily="18" charset="0"/>
                <a:cs typeface="Times New Roman" panose="02020603050405020304" pitchFamily="18" charset="0"/>
              </a:rPr>
              <a:t>của</a:t>
            </a:r>
            <a:r>
              <a:rPr lang="en-US" dirty="0">
                <a:solidFill>
                  <a:srgbClr val="FF0000"/>
                </a:solidFill>
                <a:latin typeface="Times New Roman" panose="02020603050405020304" pitchFamily="18" charset="0"/>
                <a:cs typeface="Times New Roman" panose="02020603050405020304" pitchFamily="18" charset="0"/>
              </a:rPr>
              <a:t> </a:t>
            </a:r>
            <a:r>
              <a:rPr lang="en-US" dirty="0" err="1">
                <a:solidFill>
                  <a:srgbClr val="FF0000"/>
                </a:solidFill>
                <a:latin typeface="Times New Roman" panose="02020603050405020304" pitchFamily="18" charset="0"/>
                <a:cs typeface="Times New Roman" panose="02020603050405020304" pitchFamily="18" charset="0"/>
              </a:rPr>
              <a:t>các</a:t>
            </a:r>
            <a:r>
              <a:rPr lang="en-US" dirty="0">
                <a:solidFill>
                  <a:srgbClr val="FF0000"/>
                </a:solidFill>
                <a:latin typeface="Times New Roman" panose="02020603050405020304" pitchFamily="18" charset="0"/>
                <a:cs typeface="Times New Roman" panose="02020603050405020304" pitchFamily="18" charset="0"/>
              </a:rPr>
              <a:t> </a:t>
            </a:r>
            <a:r>
              <a:rPr lang="en-US" dirty="0" err="1">
                <a:solidFill>
                  <a:srgbClr val="FF0000"/>
                </a:solidFill>
                <a:latin typeface="Times New Roman" panose="02020603050405020304" pitchFamily="18" charset="0"/>
                <a:cs typeface="Times New Roman" panose="02020603050405020304" pitchFamily="18" charset="0"/>
              </a:rPr>
              <a:t>chiến</a:t>
            </a:r>
            <a:r>
              <a:rPr lang="en-US" dirty="0">
                <a:solidFill>
                  <a:srgbClr val="FF0000"/>
                </a:solidFill>
                <a:latin typeface="Times New Roman" panose="02020603050405020304" pitchFamily="18" charset="0"/>
                <a:cs typeface="Times New Roman" panose="02020603050405020304" pitchFamily="18" charset="0"/>
              </a:rPr>
              <a:t> </a:t>
            </a:r>
            <a:r>
              <a:rPr lang="en-US" dirty="0" err="1">
                <a:solidFill>
                  <a:srgbClr val="FF0000"/>
                </a:solidFill>
                <a:latin typeface="Times New Roman" panose="02020603050405020304" pitchFamily="18" charset="0"/>
                <a:cs typeface="Times New Roman" panose="02020603050405020304" pitchFamily="18" charset="0"/>
              </a:rPr>
              <a:t>sĩ</a:t>
            </a:r>
            <a:r>
              <a:rPr lang="en-US" dirty="0">
                <a:solidFill>
                  <a:srgbClr val="FF0000"/>
                </a:solidFill>
                <a:latin typeface="Times New Roman" panose="02020603050405020304" pitchFamily="18" charset="0"/>
                <a:cs typeface="Times New Roman" panose="02020603050405020304" pitchFamily="18" charset="0"/>
              </a:rPr>
              <a:t> </a:t>
            </a:r>
            <a:r>
              <a:rPr lang="en-US" dirty="0" err="1">
                <a:solidFill>
                  <a:srgbClr val="FF0000"/>
                </a:solidFill>
                <a:latin typeface="Times New Roman" panose="02020603050405020304" pitchFamily="18" charset="0"/>
                <a:cs typeface="Times New Roman" panose="02020603050405020304" pitchFamily="18" charset="0"/>
              </a:rPr>
              <a:t>tình</a:t>
            </a:r>
            <a:r>
              <a:rPr lang="en-US" dirty="0">
                <a:solidFill>
                  <a:srgbClr val="FF0000"/>
                </a:solidFill>
                <a:latin typeface="Times New Roman" panose="02020603050405020304" pitchFamily="18" charset="0"/>
                <a:cs typeface="Times New Roman" panose="02020603050405020304" pitchFamily="18" charset="0"/>
              </a:rPr>
              <a:t> </a:t>
            </a:r>
            <a:r>
              <a:rPr lang="en-US" dirty="0" err="1">
                <a:solidFill>
                  <a:srgbClr val="FF0000"/>
                </a:solidFill>
                <a:latin typeface="Times New Roman" panose="02020603050405020304" pitchFamily="18" charset="0"/>
                <a:cs typeface="Times New Roman" panose="02020603050405020304" pitchFamily="18" charset="0"/>
              </a:rPr>
              <a:t>báo</a:t>
            </a:r>
            <a:r>
              <a:rPr lang="en-US" dirty="0">
                <a:solidFill>
                  <a:srgbClr val="FF0000"/>
                </a:solidFill>
                <a:latin typeface="Times New Roman" panose="02020603050405020304" pitchFamily="18" charset="0"/>
                <a:cs typeface="Times New Roman" panose="02020603050405020304" pitchFamily="18" charset="0"/>
              </a:rPr>
              <a:t> </a:t>
            </a:r>
            <a:r>
              <a:rPr lang="en-US" dirty="0" err="1">
                <a:solidFill>
                  <a:srgbClr val="FF0000"/>
                </a:solidFill>
                <a:latin typeface="Times New Roman" panose="02020603050405020304" pitchFamily="18" charset="0"/>
                <a:cs typeface="Times New Roman" panose="02020603050405020304" pitchFamily="18" charset="0"/>
              </a:rPr>
              <a:t>có</a:t>
            </a:r>
            <a:r>
              <a:rPr lang="en-US" dirty="0">
                <a:solidFill>
                  <a:srgbClr val="FF0000"/>
                </a:solidFill>
                <a:latin typeface="Times New Roman" panose="02020603050405020304" pitchFamily="18" charset="0"/>
                <a:cs typeface="Times New Roman" panose="02020603050405020304" pitchFamily="18" charset="0"/>
              </a:rPr>
              <a:t> ý </a:t>
            </a:r>
            <a:r>
              <a:rPr lang="en-US" dirty="0" err="1">
                <a:solidFill>
                  <a:srgbClr val="FF0000"/>
                </a:solidFill>
                <a:latin typeface="Times New Roman" panose="02020603050405020304" pitchFamily="18" charset="0"/>
                <a:cs typeface="Times New Roman" panose="02020603050405020304" pitchFamily="18" charset="0"/>
              </a:rPr>
              <a:t>nghĩa</a:t>
            </a:r>
            <a:r>
              <a:rPr lang="en-US" dirty="0">
                <a:solidFill>
                  <a:srgbClr val="FF0000"/>
                </a:solidFill>
                <a:latin typeface="Times New Roman" panose="02020603050405020304" pitchFamily="18" charset="0"/>
                <a:cs typeface="Times New Roman" panose="02020603050405020304" pitchFamily="18" charset="0"/>
              </a:rPr>
              <a:t> </a:t>
            </a:r>
            <a:r>
              <a:rPr lang="en-US" dirty="0" err="1">
                <a:solidFill>
                  <a:srgbClr val="FF0000"/>
                </a:solidFill>
                <a:latin typeface="Times New Roman" panose="02020603050405020304" pitchFamily="18" charset="0"/>
                <a:cs typeface="Times New Roman" panose="02020603050405020304" pitchFamily="18" charset="0"/>
              </a:rPr>
              <a:t>như</a:t>
            </a:r>
            <a:r>
              <a:rPr lang="en-US" dirty="0">
                <a:solidFill>
                  <a:srgbClr val="FF0000"/>
                </a:solidFill>
                <a:latin typeface="Times New Roman" panose="02020603050405020304" pitchFamily="18" charset="0"/>
                <a:cs typeface="Times New Roman" panose="02020603050405020304" pitchFamily="18" charset="0"/>
              </a:rPr>
              <a:t> </a:t>
            </a:r>
            <a:r>
              <a:rPr lang="en-US" dirty="0" err="1">
                <a:solidFill>
                  <a:srgbClr val="FF0000"/>
                </a:solidFill>
                <a:latin typeface="Times New Roman" panose="02020603050405020304" pitchFamily="18" charset="0"/>
                <a:cs typeface="Times New Roman" panose="02020603050405020304" pitchFamily="18" charset="0"/>
              </a:rPr>
              <a:t>thế</a:t>
            </a:r>
            <a:r>
              <a:rPr lang="en-US" dirty="0">
                <a:solidFill>
                  <a:srgbClr val="FF0000"/>
                </a:solidFill>
                <a:latin typeface="Times New Roman" panose="02020603050405020304" pitchFamily="18" charset="0"/>
                <a:cs typeface="Times New Roman" panose="02020603050405020304" pitchFamily="18" charset="0"/>
              </a:rPr>
              <a:t> </a:t>
            </a:r>
            <a:r>
              <a:rPr lang="en-US" dirty="0" err="1">
                <a:solidFill>
                  <a:srgbClr val="FF0000"/>
                </a:solidFill>
                <a:latin typeface="Times New Roman" panose="02020603050405020304" pitchFamily="18" charset="0"/>
                <a:cs typeface="Times New Roman" panose="02020603050405020304" pitchFamily="18" charset="0"/>
              </a:rPr>
              <a:t>nào</a:t>
            </a:r>
            <a:r>
              <a:rPr lang="en-US" dirty="0">
                <a:solidFill>
                  <a:srgbClr val="FF0000"/>
                </a:solidFill>
                <a:latin typeface="Times New Roman" panose="02020603050405020304" pitchFamily="18" charset="0"/>
                <a:cs typeface="Times New Roman" panose="02020603050405020304" pitchFamily="18" charset="0"/>
              </a:rPr>
              <a:t> </a:t>
            </a:r>
            <a:r>
              <a:rPr lang="en-US" dirty="0" err="1">
                <a:solidFill>
                  <a:srgbClr val="FF0000"/>
                </a:solidFill>
                <a:latin typeface="Times New Roman" panose="02020603050405020304" pitchFamily="18" charset="0"/>
                <a:cs typeface="Times New Roman" panose="02020603050405020304" pitchFamily="18" charset="0"/>
              </a:rPr>
              <a:t>đối</a:t>
            </a:r>
            <a:r>
              <a:rPr lang="en-US" dirty="0">
                <a:solidFill>
                  <a:srgbClr val="FF0000"/>
                </a:solidFill>
                <a:latin typeface="Times New Roman" panose="02020603050405020304" pitchFamily="18" charset="0"/>
                <a:cs typeface="Times New Roman" panose="02020603050405020304" pitchFamily="18" charset="0"/>
              </a:rPr>
              <a:t> </a:t>
            </a:r>
            <a:r>
              <a:rPr lang="en-US" dirty="0" err="1">
                <a:solidFill>
                  <a:srgbClr val="FF0000"/>
                </a:solidFill>
                <a:latin typeface="Times New Roman" panose="02020603050405020304" pitchFamily="18" charset="0"/>
                <a:cs typeface="Times New Roman" panose="02020603050405020304" pitchFamily="18" charset="0"/>
              </a:rPr>
              <a:t>với</a:t>
            </a:r>
            <a:r>
              <a:rPr lang="en-US" dirty="0">
                <a:solidFill>
                  <a:srgbClr val="FF0000"/>
                </a:solidFill>
                <a:latin typeface="Times New Roman" panose="02020603050405020304" pitchFamily="18" charset="0"/>
                <a:cs typeface="Times New Roman" panose="02020603050405020304" pitchFamily="18" charset="0"/>
              </a:rPr>
              <a:t> </a:t>
            </a:r>
            <a:r>
              <a:rPr lang="en-US" dirty="0" err="1">
                <a:solidFill>
                  <a:srgbClr val="FF0000"/>
                </a:solidFill>
                <a:latin typeface="Times New Roman" panose="02020603050405020304" pitchFamily="18" charset="0"/>
                <a:cs typeface="Times New Roman" panose="02020603050405020304" pitchFamily="18" charset="0"/>
              </a:rPr>
              <a:t>sự</a:t>
            </a:r>
            <a:r>
              <a:rPr lang="en-US" dirty="0">
                <a:solidFill>
                  <a:srgbClr val="FF0000"/>
                </a:solidFill>
                <a:latin typeface="Times New Roman" panose="02020603050405020304" pitchFamily="18" charset="0"/>
                <a:cs typeface="Times New Roman" panose="02020603050405020304" pitchFamily="18" charset="0"/>
              </a:rPr>
              <a:t> </a:t>
            </a:r>
            <a:r>
              <a:rPr lang="en-US" dirty="0" err="1">
                <a:solidFill>
                  <a:srgbClr val="FF0000"/>
                </a:solidFill>
                <a:latin typeface="Times New Roman" panose="02020603050405020304" pitchFamily="18" charset="0"/>
                <a:cs typeface="Times New Roman" panose="02020603050405020304" pitchFamily="18" charset="0"/>
              </a:rPr>
              <a:t>nghiệp</a:t>
            </a:r>
            <a:r>
              <a:rPr lang="en-US" dirty="0">
                <a:solidFill>
                  <a:srgbClr val="FF0000"/>
                </a:solidFill>
                <a:latin typeface="Times New Roman" panose="02020603050405020304" pitchFamily="18" charset="0"/>
                <a:cs typeface="Times New Roman" panose="02020603050405020304" pitchFamily="18" charset="0"/>
              </a:rPr>
              <a:t> </a:t>
            </a:r>
            <a:r>
              <a:rPr lang="en-US" dirty="0" err="1">
                <a:solidFill>
                  <a:srgbClr val="FF0000"/>
                </a:solidFill>
                <a:latin typeface="Times New Roman" panose="02020603050405020304" pitchFamily="18" charset="0"/>
                <a:cs typeface="Times New Roman" panose="02020603050405020304" pitchFamily="18" charset="0"/>
              </a:rPr>
              <a:t>bảo</a:t>
            </a:r>
            <a:r>
              <a:rPr lang="en-US" dirty="0">
                <a:solidFill>
                  <a:srgbClr val="FF0000"/>
                </a:solidFill>
                <a:latin typeface="Times New Roman" panose="02020603050405020304" pitchFamily="18" charset="0"/>
                <a:cs typeface="Times New Roman" panose="02020603050405020304" pitchFamily="18" charset="0"/>
              </a:rPr>
              <a:t> </a:t>
            </a:r>
            <a:r>
              <a:rPr lang="en-US" dirty="0" err="1">
                <a:solidFill>
                  <a:srgbClr val="FF0000"/>
                </a:solidFill>
                <a:latin typeface="Times New Roman" panose="02020603050405020304" pitchFamily="18" charset="0"/>
                <a:cs typeface="Times New Roman" panose="02020603050405020304" pitchFamily="18" charset="0"/>
              </a:rPr>
              <a:t>vệ</a:t>
            </a:r>
            <a:r>
              <a:rPr lang="en-US" dirty="0">
                <a:solidFill>
                  <a:srgbClr val="FF0000"/>
                </a:solidFill>
                <a:latin typeface="Times New Roman" panose="02020603050405020304" pitchFamily="18" charset="0"/>
                <a:cs typeface="Times New Roman" panose="02020603050405020304" pitchFamily="18" charset="0"/>
              </a:rPr>
              <a:t> </a:t>
            </a:r>
            <a:r>
              <a:rPr lang="en-US" dirty="0" err="1">
                <a:solidFill>
                  <a:srgbClr val="FF0000"/>
                </a:solidFill>
                <a:latin typeface="Times New Roman" panose="02020603050405020304" pitchFamily="18" charset="0"/>
                <a:cs typeface="Times New Roman" panose="02020603050405020304" pitchFamily="18" charset="0"/>
              </a:rPr>
              <a:t>Tổ</a:t>
            </a:r>
            <a:r>
              <a:rPr lang="en-US" dirty="0">
                <a:solidFill>
                  <a:srgbClr val="FF0000"/>
                </a:solidFill>
                <a:latin typeface="Times New Roman" panose="02020603050405020304" pitchFamily="18" charset="0"/>
                <a:cs typeface="Times New Roman" panose="02020603050405020304" pitchFamily="18" charset="0"/>
              </a:rPr>
              <a:t> </a:t>
            </a:r>
            <a:r>
              <a:rPr lang="en-US" dirty="0" err="1">
                <a:solidFill>
                  <a:srgbClr val="FF0000"/>
                </a:solidFill>
                <a:latin typeface="Times New Roman" panose="02020603050405020304" pitchFamily="18" charset="0"/>
                <a:cs typeface="Times New Roman" panose="02020603050405020304" pitchFamily="18" charset="0"/>
              </a:rPr>
              <a:t>quốc</a:t>
            </a:r>
            <a:r>
              <a:rPr lang="en-US" dirty="0">
                <a:solidFill>
                  <a:srgbClr val="FF0000"/>
                </a:solidFill>
                <a:latin typeface="Times New Roman" panose="02020603050405020304" pitchFamily="18" charset="0"/>
                <a:cs typeface="Times New Roman" panose="02020603050405020304" pitchFamily="18" charset="0"/>
              </a:rPr>
              <a:t>?</a:t>
            </a:r>
            <a:r>
              <a:rPr lang="en-US"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r>
            <a:br>
              <a:rPr lang="en-US"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br>
            <a:endParaRPr lang="vi-VN"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581736" y="2819400"/>
            <a:ext cx="8229600" cy="4525963"/>
          </a:xfrm>
        </p:spPr>
        <p:txBody>
          <a:bodyPr/>
          <a:lstStyle/>
          <a:p>
            <a:pPr>
              <a:buNone/>
              <a:defRPr/>
            </a:pPr>
            <a:r>
              <a:rPr lang="en-US" dirty="0" smtClean="0">
                <a:solidFill>
                  <a:srgbClr val="0000CC"/>
                </a:solidFill>
                <a:latin typeface="Times New Roman" panose="02020603050405020304" pitchFamily="18" charset="0"/>
                <a:cs typeface="Times New Roman" panose="02020603050405020304" pitchFamily="18" charset="0"/>
              </a:rPr>
              <a:t>    </a:t>
            </a:r>
            <a:r>
              <a:rPr lang="en-US" dirty="0" err="1">
                <a:solidFill>
                  <a:srgbClr val="0000CC"/>
                </a:solidFill>
                <a:latin typeface="Times New Roman" panose="02020603050405020304" pitchFamily="18" charset="0"/>
                <a:cs typeface="Times New Roman" panose="02020603050405020304" pitchFamily="18" charset="0"/>
              </a:rPr>
              <a:t>Có</a:t>
            </a:r>
            <a:r>
              <a:rPr lang="en-US" dirty="0">
                <a:solidFill>
                  <a:srgbClr val="0000CC"/>
                </a:solidFill>
                <a:latin typeface="Times New Roman" panose="02020603050405020304" pitchFamily="18" charset="0"/>
                <a:cs typeface="Times New Roman" panose="02020603050405020304" pitchFamily="18" charset="0"/>
              </a:rPr>
              <a:t> ý </a:t>
            </a:r>
            <a:r>
              <a:rPr lang="en-US" dirty="0" err="1">
                <a:solidFill>
                  <a:srgbClr val="0000CC"/>
                </a:solidFill>
                <a:latin typeface="Times New Roman" panose="02020603050405020304" pitchFamily="18" charset="0"/>
                <a:cs typeface="Times New Roman" panose="02020603050405020304" pitchFamily="18" charset="0"/>
              </a:rPr>
              <a:t>nghĩa</a:t>
            </a:r>
            <a:r>
              <a:rPr lang="en-US" dirty="0">
                <a:solidFill>
                  <a:srgbClr val="0000CC"/>
                </a:solidFill>
                <a:latin typeface="Times New Roman" panose="02020603050405020304" pitchFamily="18" charset="0"/>
                <a:cs typeface="Times New Roman" panose="02020603050405020304" pitchFamily="18" charset="0"/>
              </a:rPr>
              <a:t> </a:t>
            </a:r>
            <a:r>
              <a:rPr lang="en-US" dirty="0" err="1">
                <a:solidFill>
                  <a:srgbClr val="0000CC"/>
                </a:solidFill>
                <a:latin typeface="Times New Roman" panose="02020603050405020304" pitchFamily="18" charset="0"/>
                <a:cs typeface="Times New Roman" panose="02020603050405020304" pitchFamily="18" charset="0"/>
              </a:rPr>
              <a:t>rất</a:t>
            </a:r>
            <a:r>
              <a:rPr lang="en-US" dirty="0">
                <a:solidFill>
                  <a:srgbClr val="0000CC"/>
                </a:solidFill>
                <a:latin typeface="Times New Roman" panose="02020603050405020304" pitchFamily="18" charset="0"/>
                <a:cs typeface="Times New Roman" panose="02020603050405020304" pitchFamily="18" charset="0"/>
              </a:rPr>
              <a:t> </a:t>
            </a:r>
            <a:r>
              <a:rPr lang="en-US" dirty="0" err="1">
                <a:solidFill>
                  <a:srgbClr val="0000CC"/>
                </a:solidFill>
                <a:latin typeface="Times New Roman" panose="02020603050405020304" pitchFamily="18" charset="0"/>
                <a:cs typeface="Times New Roman" panose="02020603050405020304" pitchFamily="18" charset="0"/>
              </a:rPr>
              <a:t>quan</a:t>
            </a:r>
            <a:r>
              <a:rPr lang="en-US" dirty="0">
                <a:solidFill>
                  <a:srgbClr val="0000CC"/>
                </a:solidFill>
                <a:latin typeface="Times New Roman" panose="02020603050405020304" pitchFamily="18" charset="0"/>
                <a:cs typeface="Times New Roman" panose="02020603050405020304" pitchFamily="18" charset="0"/>
              </a:rPr>
              <a:t> </a:t>
            </a:r>
            <a:r>
              <a:rPr lang="en-US" dirty="0" err="1">
                <a:solidFill>
                  <a:srgbClr val="0000CC"/>
                </a:solidFill>
                <a:latin typeface="Times New Roman" panose="02020603050405020304" pitchFamily="18" charset="0"/>
                <a:cs typeface="Times New Roman" panose="02020603050405020304" pitchFamily="18" charset="0"/>
              </a:rPr>
              <a:t>trọng</a:t>
            </a:r>
            <a:r>
              <a:rPr lang="en-US" dirty="0">
                <a:solidFill>
                  <a:srgbClr val="0000CC"/>
                </a:solidFill>
                <a:latin typeface="Times New Roman" panose="02020603050405020304" pitchFamily="18" charset="0"/>
                <a:cs typeface="Times New Roman" panose="02020603050405020304" pitchFamily="18" charset="0"/>
              </a:rPr>
              <a:t> </a:t>
            </a:r>
            <a:r>
              <a:rPr lang="en-US" dirty="0" err="1">
                <a:solidFill>
                  <a:srgbClr val="0000CC"/>
                </a:solidFill>
                <a:latin typeface="Times New Roman" panose="02020603050405020304" pitchFamily="18" charset="0"/>
                <a:cs typeface="Times New Roman" panose="02020603050405020304" pitchFamily="18" charset="0"/>
              </a:rPr>
              <a:t>vì</a:t>
            </a:r>
            <a:r>
              <a:rPr lang="en-US" dirty="0">
                <a:solidFill>
                  <a:srgbClr val="0000CC"/>
                </a:solidFill>
                <a:latin typeface="Times New Roman" panose="02020603050405020304" pitchFamily="18" charset="0"/>
                <a:cs typeface="Times New Roman" panose="02020603050405020304" pitchFamily="18" charset="0"/>
              </a:rPr>
              <a:t> : </a:t>
            </a:r>
          </a:p>
          <a:p>
            <a:pPr>
              <a:buFontTx/>
              <a:buChar char="-"/>
              <a:defRPr/>
            </a:pPr>
            <a:r>
              <a:rPr lang="en-US" dirty="0">
                <a:solidFill>
                  <a:srgbClr val="0000CC"/>
                </a:solidFill>
                <a:latin typeface="Times New Roman" panose="02020603050405020304" pitchFamily="18" charset="0"/>
                <a:cs typeface="Times New Roman" panose="02020603050405020304" pitchFamily="18" charset="0"/>
              </a:rPr>
              <a:t> </a:t>
            </a:r>
            <a:r>
              <a:rPr lang="en-US" dirty="0" err="1">
                <a:solidFill>
                  <a:srgbClr val="0000CC"/>
                </a:solidFill>
                <a:latin typeface="Times New Roman" panose="02020603050405020304" pitchFamily="18" charset="0"/>
                <a:cs typeface="Times New Roman" panose="02020603050405020304" pitchFamily="18" charset="0"/>
              </a:rPr>
              <a:t>Cung</a:t>
            </a:r>
            <a:r>
              <a:rPr lang="en-US" dirty="0">
                <a:solidFill>
                  <a:srgbClr val="0000CC"/>
                </a:solidFill>
                <a:latin typeface="Times New Roman" panose="02020603050405020304" pitchFamily="18" charset="0"/>
                <a:cs typeface="Times New Roman" panose="02020603050405020304" pitchFamily="18" charset="0"/>
              </a:rPr>
              <a:t> </a:t>
            </a:r>
            <a:r>
              <a:rPr lang="en-US" dirty="0" err="1">
                <a:solidFill>
                  <a:srgbClr val="0000CC"/>
                </a:solidFill>
                <a:latin typeface="Times New Roman" panose="02020603050405020304" pitchFamily="18" charset="0"/>
                <a:cs typeface="Times New Roman" panose="02020603050405020304" pitchFamily="18" charset="0"/>
              </a:rPr>
              <a:t>cấp</a:t>
            </a:r>
            <a:r>
              <a:rPr lang="en-US" dirty="0">
                <a:solidFill>
                  <a:srgbClr val="0000CC"/>
                </a:solidFill>
                <a:latin typeface="Times New Roman" panose="02020603050405020304" pitchFamily="18" charset="0"/>
                <a:cs typeface="Times New Roman" panose="02020603050405020304" pitchFamily="18" charset="0"/>
              </a:rPr>
              <a:t> </a:t>
            </a:r>
            <a:r>
              <a:rPr lang="en-US" dirty="0" err="1">
                <a:solidFill>
                  <a:srgbClr val="0000CC"/>
                </a:solidFill>
                <a:latin typeface="Times New Roman" panose="02020603050405020304" pitchFamily="18" charset="0"/>
                <a:cs typeface="Times New Roman" panose="02020603050405020304" pitchFamily="18" charset="0"/>
              </a:rPr>
              <a:t>cho</a:t>
            </a:r>
            <a:r>
              <a:rPr lang="en-US" dirty="0">
                <a:solidFill>
                  <a:srgbClr val="0000CC"/>
                </a:solidFill>
                <a:latin typeface="Times New Roman" panose="02020603050405020304" pitchFamily="18" charset="0"/>
                <a:cs typeface="Times New Roman" panose="02020603050405020304" pitchFamily="18" charset="0"/>
              </a:rPr>
              <a:t> ta </a:t>
            </a:r>
            <a:r>
              <a:rPr lang="en-US" dirty="0" err="1">
                <a:solidFill>
                  <a:srgbClr val="0000CC"/>
                </a:solidFill>
                <a:latin typeface="Times New Roman" panose="02020603050405020304" pitchFamily="18" charset="0"/>
                <a:cs typeface="Times New Roman" panose="02020603050405020304" pitchFamily="18" charset="0"/>
              </a:rPr>
              <a:t>những</a:t>
            </a:r>
            <a:r>
              <a:rPr lang="en-US" dirty="0">
                <a:solidFill>
                  <a:srgbClr val="0000CC"/>
                </a:solidFill>
                <a:latin typeface="Times New Roman" panose="02020603050405020304" pitchFamily="18" charset="0"/>
                <a:cs typeface="Times New Roman" panose="02020603050405020304" pitchFamily="18" charset="0"/>
              </a:rPr>
              <a:t> tin </a:t>
            </a:r>
            <a:r>
              <a:rPr lang="en-US" dirty="0" err="1">
                <a:solidFill>
                  <a:srgbClr val="0000CC"/>
                </a:solidFill>
                <a:latin typeface="Times New Roman" panose="02020603050405020304" pitchFamily="18" charset="0"/>
                <a:cs typeface="Times New Roman" panose="02020603050405020304" pitchFamily="18" charset="0"/>
              </a:rPr>
              <a:t>tức</a:t>
            </a:r>
            <a:r>
              <a:rPr lang="en-US" dirty="0">
                <a:solidFill>
                  <a:srgbClr val="0000CC"/>
                </a:solidFill>
                <a:latin typeface="Times New Roman" panose="02020603050405020304" pitchFamily="18" charset="0"/>
                <a:cs typeface="Times New Roman" panose="02020603050405020304" pitchFamily="18" charset="0"/>
              </a:rPr>
              <a:t> </a:t>
            </a:r>
            <a:r>
              <a:rPr lang="en-US" dirty="0" err="1">
                <a:solidFill>
                  <a:srgbClr val="0000CC"/>
                </a:solidFill>
                <a:latin typeface="Times New Roman" panose="02020603050405020304" pitchFamily="18" charset="0"/>
                <a:cs typeface="Times New Roman" panose="02020603050405020304" pitchFamily="18" charset="0"/>
              </a:rPr>
              <a:t>bí</a:t>
            </a:r>
            <a:r>
              <a:rPr lang="en-US" dirty="0">
                <a:solidFill>
                  <a:srgbClr val="0000CC"/>
                </a:solidFill>
                <a:latin typeface="Times New Roman" panose="02020603050405020304" pitchFamily="18" charset="0"/>
                <a:cs typeface="Times New Roman" panose="02020603050405020304" pitchFamily="18" charset="0"/>
              </a:rPr>
              <a:t> </a:t>
            </a:r>
            <a:r>
              <a:rPr lang="en-US" dirty="0" err="1">
                <a:solidFill>
                  <a:srgbClr val="0000CC"/>
                </a:solidFill>
                <a:latin typeface="Times New Roman" panose="02020603050405020304" pitchFamily="18" charset="0"/>
                <a:cs typeface="Times New Roman" panose="02020603050405020304" pitchFamily="18" charset="0"/>
              </a:rPr>
              <a:t>mật</a:t>
            </a:r>
            <a:r>
              <a:rPr lang="en-US" dirty="0">
                <a:solidFill>
                  <a:srgbClr val="0000CC"/>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dirty="0" err="1">
                <a:solidFill>
                  <a:srgbClr val="0000CC"/>
                </a:solidFill>
                <a:latin typeface="Times New Roman" panose="02020603050405020304" pitchFamily="18" charset="0"/>
                <a:cs typeface="Times New Roman" panose="02020603050405020304" pitchFamily="18" charset="0"/>
              </a:rPr>
              <a:t>về</a:t>
            </a:r>
            <a:r>
              <a:rPr lang="en-US" dirty="0">
                <a:solidFill>
                  <a:srgbClr val="0000CC"/>
                </a:solidFill>
                <a:latin typeface="Times New Roman" panose="02020603050405020304" pitchFamily="18" charset="0"/>
                <a:cs typeface="Times New Roman" panose="02020603050405020304" pitchFamily="18" charset="0"/>
              </a:rPr>
              <a:t> </a:t>
            </a:r>
            <a:r>
              <a:rPr lang="en-US" dirty="0" err="1">
                <a:solidFill>
                  <a:srgbClr val="0000CC"/>
                </a:solidFill>
                <a:latin typeface="Times New Roman" panose="02020603050405020304" pitchFamily="18" charset="0"/>
                <a:cs typeface="Times New Roman" panose="02020603050405020304" pitchFamily="18" charset="0"/>
              </a:rPr>
              <a:t>kẻ</a:t>
            </a:r>
            <a:r>
              <a:rPr lang="en-US" dirty="0">
                <a:solidFill>
                  <a:srgbClr val="0000CC"/>
                </a:solidFill>
                <a:latin typeface="Times New Roman" panose="02020603050405020304" pitchFamily="18" charset="0"/>
                <a:cs typeface="Times New Roman" panose="02020603050405020304" pitchFamily="18" charset="0"/>
              </a:rPr>
              <a:t> </a:t>
            </a:r>
            <a:r>
              <a:rPr lang="en-US" dirty="0" err="1">
                <a:solidFill>
                  <a:srgbClr val="0000CC"/>
                </a:solidFill>
                <a:latin typeface="Times New Roman" panose="02020603050405020304" pitchFamily="18" charset="0"/>
                <a:cs typeface="Times New Roman" panose="02020603050405020304" pitchFamily="18" charset="0"/>
              </a:rPr>
              <a:t>địch</a:t>
            </a:r>
            <a:r>
              <a:rPr lang="en-US" dirty="0">
                <a:solidFill>
                  <a:srgbClr val="0000CC"/>
                </a:solidFill>
                <a:latin typeface="Times New Roman" panose="02020603050405020304" pitchFamily="18" charset="0"/>
                <a:cs typeface="Times New Roman" panose="02020603050405020304" pitchFamily="18" charset="0"/>
              </a:rPr>
              <a:t> </a:t>
            </a:r>
            <a:r>
              <a:rPr lang="en-US" dirty="0" err="1">
                <a:solidFill>
                  <a:srgbClr val="0000CC"/>
                </a:solidFill>
                <a:latin typeface="Times New Roman" panose="02020603050405020304" pitchFamily="18" charset="0"/>
                <a:cs typeface="Times New Roman" panose="02020603050405020304" pitchFamily="18" charset="0"/>
              </a:rPr>
              <a:t>để</a:t>
            </a:r>
            <a:r>
              <a:rPr lang="en-US" dirty="0">
                <a:solidFill>
                  <a:srgbClr val="0000CC"/>
                </a:solidFill>
                <a:latin typeface="Times New Roman" panose="02020603050405020304" pitchFamily="18" charset="0"/>
                <a:cs typeface="Times New Roman" panose="02020603050405020304" pitchFamily="18" charset="0"/>
              </a:rPr>
              <a:t> </a:t>
            </a:r>
            <a:r>
              <a:rPr lang="en-US" dirty="0" err="1">
                <a:solidFill>
                  <a:srgbClr val="0000CC"/>
                </a:solidFill>
                <a:latin typeface="Times New Roman" panose="02020603050405020304" pitchFamily="18" charset="0"/>
                <a:cs typeface="Times New Roman" panose="02020603050405020304" pitchFamily="18" charset="0"/>
              </a:rPr>
              <a:t>hiểu</a:t>
            </a:r>
            <a:r>
              <a:rPr lang="en-US" dirty="0">
                <a:solidFill>
                  <a:srgbClr val="0000CC"/>
                </a:solidFill>
                <a:latin typeface="Times New Roman" panose="02020603050405020304" pitchFamily="18" charset="0"/>
                <a:cs typeface="Times New Roman" panose="02020603050405020304" pitchFamily="18" charset="0"/>
              </a:rPr>
              <a:t> </a:t>
            </a:r>
            <a:r>
              <a:rPr lang="en-US" dirty="0" err="1">
                <a:solidFill>
                  <a:srgbClr val="0000CC"/>
                </a:solidFill>
                <a:latin typeface="Times New Roman" panose="02020603050405020304" pitchFamily="18" charset="0"/>
                <a:cs typeface="Times New Roman" panose="02020603050405020304" pitchFamily="18" charset="0"/>
              </a:rPr>
              <a:t>được</a:t>
            </a:r>
            <a:r>
              <a:rPr lang="en-US" dirty="0">
                <a:solidFill>
                  <a:srgbClr val="0000CC"/>
                </a:solidFill>
                <a:latin typeface="Times New Roman" panose="02020603050405020304" pitchFamily="18" charset="0"/>
                <a:cs typeface="Times New Roman" panose="02020603050405020304" pitchFamily="18" charset="0"/>
              </a:rPr>
              <a:t> ý </a:t>
            </a:r>
            <a:r>
              <a:rPr lang="en-US" dirty="0" err="1">
                <a:solidFill>
                  <a:srgbClr val="0000CC"/>
                </a:solidFill>
                <a:latin typeface="Times New Roman" panose="02020603050405020304" pitchFamily="18" charset="0"/>
                <a:cs typeface="Times New Roman" panose="02020603050405020304" pitchFamily="18" charset="0"/>
              </a:rPr>
              <a:t>đồ</a:t>
            </a:r>
            <a:r>
              <a:rPr lang="en-US" dirty="0">
                <a:solidFill>
                  <a:srgbClr val="0000CC"/>
                </a:solidFill>
                <a:latin typeface="Times New Roman" panose="02020603050405020304" pitchFamily="18" charset="0"/>
                <a:cs typeface="Times New Roman" panose="02020603050405020304" pitchFamily="18" charset="0"/>
              </a:rPr>
              <a:t> </a:t>
            </a:r>
            <a:r>
              <a:rPr lang="en-US" dirty="0" err="1">
                <a:solidFill>
                  <a:srgbClr val="0000CC"/>
                </a:solidFill>
                <a:latin typeface="Times New Roman" panose="02020603050405020304" pitchFamily="18" charset="0"/>
                <a:cs typeface="Times New Roman" panose="02020603050405020304" pitchFamily="18" charset="0"/>
              </a:rPr>
              <a:t>của</a:t>
            </a:r>
            <a:r>
              <a:rPr lang="en-US" dirty="0">
                <a:solidFill>
                  <a:srgbClr val="0000CC"/>
                </a:solidFill>
                <a:latin typeface="Times New Roman" panose="02020603050405020304" pitchFamily="18" charset="0"/>
                <a:cs typeface="Times New Roman" panose="02020603050405020304" pitchFamily="18" charset="0"/>
              </a:rPr>
              <a:t> </a:t>
            </a:r>
            <a:r>
              <a:rPr lang="en-US" dirty="0" err="1">
                <a:solidFill>
                  <a:srgbClr val="0000CC"/>
                </a:solidFill>
                <a:latin typeface="Times New Roman" panose="02020603050405020304" pitchFamily="18" charset="0"/>
                <a:cs typeface="Times New Roman" panose="02020603050405020304" pitchFamily="18" charset="0"/>
              </a:rPr>
              <a:t>địch</a:t>
            </a:r>
            <a:r>
              <a:rPr lang="en-US" dirty="0">
                <a:solidFill>
                  <a:srgbClr val="0000CC"/>
                </a:solidFill>
                <a:latin typeface="Times New Roman" panose="02020603050405020304" pitchFamily="18" charset="0"/>
                <a:cs typeface="Times New Roman" panose="02020603050405020304" pitchFamily="18" charset="0"/>
              </a:rPr>
              <a:t>.</a:t>
            </a:r>
          </a:p>
          <a:p>
            <a:pPr>
              <a:buFontTx/>
              <a:buChar char="-"/>
              <a:defRPr/>
            </a:pPr>
            <a:r>
              <a:rPr lang="en-US" dirty="0">
                <a:solidFill>
                  <a:srgbClr val="0000CC"/>
                </a:solidFill>
                <a:latin typeface="Times New Roman" panose="02020603050405020304" pitchFamily="18" charset="0"/>
                <a:cs typeface="Times New Roman" panose="02020603050405020304" pitchFamily="18" charset="0"/>
              </a:rPr>
              <a:t> </a:t>
            </a:r>
            <a:r>
              <a:rPr lang="en-US" dirty="0" err="1">
                <a:solidFill>
                  <a:srgbClr val="0000CC"/>
                </a:solidFill>
                <a:latin typeface="Times New Roman" panose="02020603050405020304" pitchFamily="18" charset="0"/>
                <a:cs typeface="Times New Roman" panose="02020603050405020304" pitchFamily="18" charset="0"/>
              </a:rPr>
              <a:t>Kịp</a:t>
            </a:r>
            <a:r>
              <a:rPr lang="en-US" dirty="0">
                <a:solidFill>
                  <a:srgbClr val="0000CC"/>
                </a:solidFill>
                <a:latin typeface="Times New Roman" panose="02020603050405020304" pitchFamily="18" charset="0"/>
                <a:cs typeface="Times New Roman" panose="02020603050405020304" pitchFamily="18" charset="0"/>
              </a:rPr>
              <a:t> </a:t>
            </a:r>
            <a:r>
              <a:rPr lang="en-US" dirty="0" err="1">
                <a:solidFill>
                  <a:srgbClr val="0000CC"/>
                </a:solidFill>
                <a:latin typeface="Times New Roman" panose="02020603050405020304" pitchFamily="18" charset="0"/>
                <a:cs typeface="Times New Roman" panose="02020603050405020304" pitchFamily="18" charset="0"/>
              </a:rPr>
              <a:t>thời</a:t>
            </a:r>
            <a:r>
              <a:rPr lang="en-US" dirty="0">
                <a:solidFill>
                  <a:srgbClr val="0000CC"/>
                </a:solidFill>
                <a:latin typeface="Times New Roman" panose="02020603050405020304" pitchFamily="18" charset="0"/>
                <a:cs typeface="Times New Roman" panose="02020603050405020304" pitchFamily="18" charset="0"/>
              </a:rPr>
              <a:t> </a:t>
            </a:r>
            <a:r>
              <a:rPr lang="en-US" dirty="0" err="1">
                <a:solidFill>
                  <a:srgbClr val="0000CC"/>
                </a:solidFill>
                <a:latin typeface="Times New Roman" panose="02020603050405020304" pitchFamily="18" charset="0"/>
                <a:cs typeface="Times New Roman" panose="02020603050405020304" pitchFamily="18" charset="0"/>
              </a:rPr>
              <a:t>ngăn</a:t>
            </a:r>
            <a:r>
              <a:rPr lang="en-US" dirty="0">
                <a:solidFill>
                  <a:srgbClr val="0000CC"/>
                </a:solidFill>
                <a:latin typeface="Times New Roman" panose="02020603050405020304" pitchFamily="18" charset="0"/>
                <a:cs typeface="Times New Roman" panose="02020603050405020304" pitchFamily="18" charset="0"/>
              </a:rPr>
              <a:t> </a:t>
            </a:r>
            <a:r>
              <a:rPr lang="en-US" dirty="0" err="1">
                <a:solidFill>
                  <a:srgbClr val="0000CC"/>
                </a:solidFill>
                <a:latin typeface="Times New Roman" panose="02020603050405020304" pitchFamily="18" charset="0"/>
                <a:cs typeface="Times New Roman" panose="02020603050405020304" pitchFamily="18" charset="0"/>
              </a:rPr>
              <a:t>chặn</a:t>
            </a:r>
            <a:r>
              <a:rPr lang="en-US" dirty="0">
                <a:solidFill>
                  <a:srgbClr val="0000CC"/>
                </a:solidFill>
                <a:latin typeface="Times New Roman" panose="02020603050405020304" pitchFamily="18" charset="0"/>
                <a:cs typeface="Times New Roman" panose="02020603050405020304" pitchFamily="18" charset="0"/>
              </a:rPr>
              <a:t> </a:t>
            </a:r>
            <a:r>
              <a:rPr lang="en-US" dirty="0" err="1">
                <a:solidFill>
                  <a:srgbClr val="0000CC"/>
                </a:solidFill>
                <a:latin typeface="Times New Roman" panose="02020603050405020304" pitchFamily="18" charset="0"/>
                <a:cs typeface="Times New Roman" panose="02020603050405020304" pitchFamily="18" charset="0"/>
              </a:rPr>
              <a:t>và</a:t>
            </a:r>
            <a:r>
              <a:rPr lang="en-US" dirty="0">
                <a:solidFill>
                  <a:srgbClr val="0000CC"/>
                </a:solidFill>
                <a:latin typeface="Times New Roman" panose="02020603050405020304" pitchFamily="18" charset="0"/>
                <a:cs typeface="Times New Roman" panose="02020603050405020304" pitchFamily="18" charset="0"/>
              </a:rPr>
              <a:t> </a:t>
            </a:r>
            <a:r>
              <a:rPr lang="en-US" dirty="0" err="1">
                <a:solidFill>
                  <a:srgbClr val="0000CC"/>
                </a:solidFill>
                <a:latin typeface="Times New Roman" panose="02020603050405020304" pitchFamily="18" charset="0"/>
                <a:cs typeface="Times New Roman" panose="02020603050405020304" pitchFamily="18" charset="0"/>
              </a:rPr>
              <a:t>chủ</a:t>
            </a:r>
            <a:r>
              <a:rPr lang="en-US" dirty="0">
                <a:solidFill>
                  <a:srgbClr val="0000CC"/>
                </a:solidFill>
                <a:latin typeface="Times New Roman" panose="02020603050405020304" pitchFamily="18" charset="0"/>
                <a:cs typeface="Times New Roman" panose="02020603050405020304" pitchFamily="18" charset="0"/>
              </a:rPr>
              <a:t> </a:t>
            </a:r>
            <a:r>
              <a:rPr lang="en-US" dirty="0" err="1">
                <a:solidFill>
                  <a:srgbClr val="0000CC"/>
                </a:solidFill>
                <a:latin typeface="Times New Roman" panose="02020603050405020304" pitchFamily="18" charset="0"/>
                <a:cs typeface="Times New Roman" panose="02020603050405020304" pitchFamily="18" charset="0"/>
              </a:rPr>
              <a:t>động</a:t>
            </a:r>
            <a:r>
              <a:rPr lang="en-US" dirty="0">
                <a:solidFill>
                  <a:srgbClr val="0000CC"/>
                </a:solidFill>
                <a:latin typeface="Times New Roman" panose="02020603050405020304" pitchFamily="18" charset="0"/>
                <a:cs typeface="Times New Roman" panose="02020603050405020304" pitchFamily="18" charset="0"/>
              </a:rPr>
              <a:t> </a:t>
            </a:r>
            <a:r>
              <a:rPr lang="en-US" dirty="0" err="1">
                <a:solidFill>
                  <a:srgbClr val="0000CC"/>
                </a:solidFill>
                <a:latin typeface="Times New Roman" panose="02020603050405020304" pitchFamily="18" charset="0"/>
                <a:cs typeface="Times New Roman" panose="02020603050405020304" pitchFamily="18" charset="0"/>
              </a:rPr>
              <a:t>chống</a:t>
            </a:r>
            <a:r>
              <a:rPr lang="en-US" dirty="0">
                <a:solidFill>
                  <a:srgbClr val="0000CC"/>
                </a:solidFill>
                <a:latin typeface="Times New Roman" panose="02020603050405020304" pitchFamily="18" charset="0"/>
                <a:cs typeface="Times New Roman" panose="02020603050405020304" pitchFamily="18" charset="0"/>
              </a:rPr>
              <a:t> </a:t>
            </a:r>
            <a:r>
              <a:rPr lang="en-US" dirty="0" err="1">
                <a:solidFill>
                  <a:srgbClr val="0000CC"/>
                </a:solidFill>
                <a:latin typeface="Times New Roman" panose="02020603050405020304" pitchFamily="18" charset="0"/>
                <a:cs typeface="Times New Roman" panose="02020603050405020304" pitchFamily="18" charset="0"/>
              </a:rPr>
              <a:t>trả</a:t>
            </a:r>
            <a:r>
              <a:rPr lang="en-US" dirty="0">
                <a:solidFill>
                  <a:srgbClr val="0000CC"/>
                </a:solidFill>
                <a:latin typeface="Times New Roman" panose="02020603050405020304" pitchFamily="18" charset="0"/>
                <a:cs typeface="Times New Roman" panose="02020603050405020304" pitchFamily="18" charset="0"/>
              </a:rPr>
              <a:t> </a:t>
            </a:r>
            <a:r>
              <a:rPr lang="en-US" dirty="0" err="1">
                <a:solidFill>
                  <a:srgbClr val="0000CC"/>
                </a:solidFill>
                <a:latin typeface="Times New Roman" panose="02020603050405020304" pitchFamily="18" charset="0"/>
                <a:cs typeface="Times New Roman" panose="02020603050405020304" pitchFamily="18" charset="0"/>
              </a:rPr>
              <a:t>để</a:t>
            </a:r>
            <a:r>
              <a:rPr lang="en-US" dirty="0">
                <a:solidFill>
                  <a:srgbClr val="0000CC"/>
                </a:solidFill>
                <a:latin typeface="Times New Roman" panose="02020603050405020304" pitchFamily="18" charset="0"/>
                <a:cs typeface="Times New Roman" panose="02020603050405020304" pitchFamily="18" charset="0"/>
              </a:rPr>
              <a:t> </a:t>
            </a:r>
            <a:r>
              <a:rPr lang="en-US" dirty="0" err="1">
                <a:solidFill>
                  <a:srgbClr val="0000CC"/>
                </a:solidFill>
                <a:latin typeface="Times New Roman" panose="02020603050405020304" pitchFamily="18" charset="0"/>
                <a:cs typeface="Times New Roman" panose="02020603050405020304" pitchFamily="18" charset="0"/>
              </a:rPr>
              <a:t>giành</a:t>
            </a:r>
            <a:r>
              <a:rPr lang="en-US" dirty="0">
                <a:solidFill>
                  <a:srgbClr val="0000CC"/>
                </a:solidFill>
                <a:latin typeface="Times New Roman" panose="02020603050405020304" pitchFamily="18" charset="0"/>
                <a:cs typeface="Times New Roman" panose="02020603050405020304" pitchFamily="18" charset="0"/>
              </a:rPr>
              <a:t> </a:t>
            </a:r>
            <a:r>
              <a:rPr lang="en-US" dirty="0" err="1">
                <a:solidFill>
                  <a:srgbClr val="0000CC"/>
                </a:solidFill>
                <a:latin typeface="Times New Roman" panose="02020603050405020304" pitchFamily="18" charset="0"/>
                <a:cs typeface="Times New Roman" panose="02020603050405020304" pitchFamily="18" charset="0"/>
              </a:rPr>
              <a:t>thắng</a:t>
            </a:r>
            <a:r>
              <a:rPr lang="en-US" dirty="0">
                <a:solidFill>
                  <a:srgbClr val="0000CC"/>
                </a:solidFill>
                <a:latin typeface="Times New Roman" panose="02020603050405020304" pitchFamily="18" charset="0"/>
                <a:cs typeface="Times New Roman" panose="02020603050405020304" pitchFamily="18" charset="0"/>
              </a:rPr>
              <a:t> </a:t>
            </a:r>
            <a:r>
              <a:rPr lang="en-US" dirty="0" err="1">
                <a:solidFill>
                  <a:srgbClr val="0000CC"/>
                </a:solidFill>
                <a:latin typeface="Times New Roman" panose="02020603050405020304" pitchFamily="18" charset="0"/>
                <a:cs typeface="Times New Roman" panose="02020603050405020304" pitchFamily="18" charset="0"/>
              </a:rPr>
              <a:t>lợi</a:t>
            </a:r>
            <a:r>
              <a:rPr lang="en-US" dirty="0">
                <a:solidFill>
                  <a:srgbClr val="0000CC"/>
                </a:solidFill>
                <a:latin typeface="Times New Roman" panose="02020603050405020304" pitchFamily="18" charset="0"/>
                <a:cs typeface="Times New Roman" panose="02020603050405020304" pitchFamily="18" charset="0"/>
              </a:rPr>
              <a:t> .</a:t>
            </a:r>
            <a:endParaRPr lang="vi-V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5851047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4000" r="-4000"/>
          </a:stretch>
        </a:blipFill>
        <a:effectLst/>
      </p:bgPr>
    </p:bg>
    <p:spTree>
      <p:nvGrpSpPr>
        <p:cNvPr id="1" name=""/>
        <p:cNvGrpSpPr/>
        <p:nvPr/>
      </p:nvGrpSpPr>
      <p:grpSpPr>
        <a:xfrm>
          <a:off x="0" y="0"/>
          <a:ext cx="0" cy="0"/>
          <a:chOff x="0" y="0"/>
          <a:chExt cx="0" cy="0"/>
        </a:xfrm>
      </p:grpSpPr>
      <p:sp>
        <p:nvSpPr>
          <p:cNvPr id="24580" name="AutoShape 4"/>
          <p:cNvSpPr>
            <a:spLocks noChangeArrowheads="1"/>
          </p:cNvSpPr>
          <p:nvPr/>
        </p:nvSpPr>
        <p:spPr bwMode="auto">
          <a:xfrm>
            <a:off x="0" y="2286000"/>
            <a:ext cx="8915400" cy="2590800"/>
          </a:xfrm>
          <a:prstGeom prst="horizontalScroll">
            <a:avLst>
              <a:gd name="adj" fmla="val 12500"/>
            </a:avLst>
          </a:prstGeom>
          <a:noFill/>
          <a:ln w="9525">
            <a:solidFill>
              <a:srgbClr val="CCECFF"/>
            </a:solidFill>
            <a:round/>
            <a:headEnd/>
            <a:tailEnd/>
          </a:ln>
        </p:spPr>
        <p:txBody>
          <a:bodyPr anchor="ctr"/>
          <a:lstStyle>
            <a:lvl1pPr>
              <a:defRPr sz="4000" b="1">
                <a:solidFill>
                  <a:srgbClr val="FF00FF"/>
                </a:solidFill>
                <a:latin typeface="Times New Roman" panose="02020603050405020304" pitchFamily="18" charset="0"/>
              </a:defRPr>
            </a:lvl1pPr>
            <a:lvl2pPr marL="742950" indent="-285750">
              <a:defRPr sz="4000" b="1">
                <a:solidFill>
                  <a:srgbClr val="FF00FF"/>
                </a:solidFill>
                <a:latin typeface="Times New Roman" panose="02020603050405020304" pitchFamily="18" charset="0"/>
              </a:defRPr>
            </a:lvl2pPr>
            <a:lvl3pPr marL="1143000" indent="-228600">
              <a:defRPr sz="4000" b="1">
                <a:solidFill>
                  <a:srgbClr val="FF00FF"/>
                </a:solidFill>
                <a:latin typeface="Times New Roman" panose="02020603050405020304" pitchFamily="18" charset="0"/>
              </a:defRPr>
            </a:lvl3pPr>
            <a:lvl4pPr marL="1600200" indent="-228600">
              <a:defRPr sz="4000" b="1">
                <a:solidFill>
                  <a:srgbClr val="FF00FF"/>
                </a:solidFill>
                <a:latin typeface="Times New Roman" panose="02020603050405020304" pitchFamily="18" charset="0"/>
              </a:defRPr>
            </a:lvl4pPr>
            <a:lvl5pPr marL="2057400" indent="-228600">
              <a:defRPr sz="4000" b="1">
                <a:solidFill>
                  <a:srgbClr val="FF00FF"/>
                </a:solidFill>
                <a:latin typeface="Times New Roman" panose="02020603050405020304" pitchFamily="18" charset="0"/>
              </a:defRPr>
            </a:lvl5pPr>
            <a:lvl6pPr marL="2514600" indent="-228600" eaLnBrk="0" fontAlgn="base" hangingPunct="0">
              <a:spcBef>
                <a:spcPct val="0"/>
              </a:spcBef>
              <a:spcAft>
                <a:spcPct val="0"/>
              </a:spcAft>
              <a:defRPr sz="4000" b="1">
                <a:solidFill>
                  <a:srgbClr val="FF00FF"/>
                </a:solidFill>
                <a:latin typeface="Times New Roman" panose="02020603050405020304" pitchFamily="18" charset="0"/>
              </a:defRPr>
            </a:lvl6pPr>
            <a:lvl7pPr marL="2971800" indent="-228600" eaLnBrk="0" fontAlgn="base" hangingPunct="0">
              <a:spcBef>
                <a:spcPct val="0"/>
              </a:spcBef>
              <a:spcAft>
                <a:spcPct val="0"/>
              </a:spcAft>
              <a:defRPr sz="4000" b="1">
                <a:solidFill>
                  <a:srgbClr val="FF00FF"/>
                </a:solidFill>
                <a:latin typeface="Times New Roman" panose="02020603050405020304" pitchFamily="18" charset="0"/>
              </a:defRPr>
            </a:lvl7pPr>
            <a:lvl8pPr marL="3429000" indent="-228600" eaLnBrk="0" fontAlgn="base" hangingPunct="0">
              <a:spcBef>
                <a:spcPct val="0"/>
              </a:spcBef>
              <a:spcAft>
                <a:spcPct val="0"/>
              </a:spcAft>
              <a:defRPr sz="4000" b="1">
                <a:solidFill>
                  <a:srgbClr val="FF00FF"/>
                </a:solidFill>
                <a:latin typeface="Times New Roman" panose="02020603050405020304" pitchFamily="18" charset="0"/>
              </a:defRPr>
            </a:lvl8pPr>
            <a:lvl9pPr marL="3886200" indent="-228600" eaLnBrk="0" fontAlgn="base" hangingPunct="0">
              <a:spcBef>
                <a:spcPct val="0"/>
              </a:spcBef>
              <a:spcAft>
                <a:spcPct val="0"/>
              </a:spcAft>
              <a:defRPr sz="4000" b="1">
                <a:solidFill>
                  <a:srgbClr val="FF00FF"/>
                </a:solidFill>
                <a:latin typeface="Times New Roman" panose="02020603050405020304" pitchFamily="18" charset="0"/>
              </a:defRPr>
            </a:lvl9pPr>
          </a:lstStyle>
          <a:p>
            <a:pPr eaLnBrk="1" hangingPunct="1">
              <a:lnSpc>
                <a:spcPct val="150000"/>
              </a:lnSpc>
              <a:spcBef>
                <a:spcPct val="50000"/>
              </a:spcBef>
            </a:pPr>
            <a:r>
              <a:rPr lang="en-US" sz="3600" b="0" dirty="0">
                <a:solidFill>
                  <a:schemeClr val="tx1"/>
                </a:solidFill>
                <a:latin typeface="Arial" panose="020B0604020202020204" pitchFamily="34" charset="0"/>
              </a:rPr>
              <a:t>                 </a:t>
            </a:r>
            <a:endParaRPr lang="en-US" sz="3600" b="0" dirty="0" smtClean="0">
              <a:solidFill>
                <a:schemeClr val="tx1"/>
              </a:solidFill>
              <a:latin typeface="Arial" panose="020B0604020202020204" pitchFamily="34" charset="0"/>
            </a:endParaRPr>
          </a:p>
          <a:p>
            <a:pPr algn="just">
              <a:lnSpc>
                <a:spcPct val="150000"/>
              </a:lnSpc>
              <a:spcBef>
                <a:spcPct val="50000"/>
              </a:spcBef>
            </a:pPr>
            <a:r>
              <a:rPr lang="en-US" sz="3600" b="0" dirty="0">
                <a:solidFill>
                  <a:schemeClr val="tx1"/>
                </a:solidFill>
                <a:latin typeface="Arial" panose="020B0604020202020204" pitchFamily="34" charset="0"/>
              </a:rPr>
              <a:t> </a:t>
            </a:r>
            <a:r>
              <a:rPr lang="en-US" sz="3600" b="0" dirty="0" smtClean="0">
                <a:solidFill>
                  <a:schemeClr val="tx1"/>
                </a:solidFill>
                <a:latin typeface="Arial" panose="020B0604020202020204" pitchFamily="34" charset="0"/>
              </a:rPr>
              <a:t>   </a:t>
            </a:r>
            <a:r>
              <a:rPr lang="en-US" sz="3600" b="0" dirty="0" err="1">
                <a:solidFill>
                  <a:srgbClr val="0000CC"/>
                </a:solidFill>
                <a:cs typeface="Times New Roman" panose="02020603050405020304" pitchFamily="18" charset="0"/>
              </a:rPr>
              <a:t>Nội</a:t>
            </a:r>
            <a:r>
              <a:rPr lang="en-US" sz="3600" b="0" dirty="0">
                <a:solidFill>
                  <a:srgbClr val="0000CC"/>
                </a:solidFill>
                <a:cs typeface="Times New Roman" panose="02020603050405020304" pitchFamily="18" charset="0"/>
              </a:rPr>
              <a:t> dung </a:t>
            </a:r>
            <a:r>
              <a:rPr lang="en-US" sz="3600" b="0" dirty="0" smtClean="0">
                <a:solidFill>
                  <a:srgbClr val="0000CC"/>
                </a:solidFill>
                <a:cs typeface="Times New Roman" panose="02020603050405020304" pitchFamily="18" charset="0"/>
              </a:rPr>
              <a:t>: </a:t>
            </a:r>
            <a:r>
              <a:rPr lang="vi-VN" sz="3600" dirty="0"/>
              <a:t> </a:t>
            </a:r>
            <a:r>
              <a:rPr lang="vi-VN" sz="3600" b="0" dirty="0">
                <a:solidFill>
                  <a:schemeClr val="tx1"/>
                </a:solidFill>
              </a:rPr>
              <a:t>Ca ngợi ông Hai Long và những chiến sĩ tình báo hoạt động trong lòng địch đã dũng cảm, mưu trí giữ vững đường dây liên lạc, góp phần xuất sắc vào sự nghiệp bảo vệ Tổ quốc.</a:t>
            </a:r>
            <a:endParaRPr lang="en-US" sz="3600" b="0" dirty="0" smtClean="0">
              <a:solidFill>
                <a:schemeClr val="tx1"/>
              </a:solidFill>
            </a:endParaRPr>
          </a:p>
          <a:p>
            <a:pPr algn="ctr" eaLnBrk="1" hangingPunct="1"/>
            <a:endParaRPr lang="en-US" sz="3600" b="0" dirty="0">
              <a:solidFill>
                <a:srgbClr val="0000CC"/>
              </a:solidFill>
            </a:endParaRPr>
          </a:p>
        </p:txBody>
      </p:sp>
      <p:sp>
        <p:nvSpPr>
          <p:cNvPr id="2" name="Rectangle 1"/>
          <p:cNvSpPr/>
          <p:nvPr/>
        </p:nvSpPr>
        <p:spPr>
          <a:xfrm>
            <a:off x="1905000" y="255742"/>
            <a:ext cx="5448300" cy="2062103"/>
          </a:xfrm>
          <a:prstGeom prst="rect">
            <a:avLst/>
          </a:prstGeom>
        </p:spPr>
        <p:txBody>
          <a:bodyPr wrap="square">
            <a:spAutoFit/>
          </a:bodyPr>
          <a:lstStyle/>
          <a:p>
            <a:pPr algn="ctr"/>
            <a:r>
              <a:rPr lang="en-US" sz="3200" dirty="0" err="1">
                <a:latin typeface="Times New Roman" panose="02020603050405020304" pitchFamily="18" charset="0"/>
                <a:cs typeface="Times New Roman" panose="02020603050405020304" pitchFamily="18" charset="0"/>
              </a:rPr>
              <a:t>Tập</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đọc</a:t>
            </a:r>
            <a:r>
              <a:rPr lang="en-US" sz="3200" dirty="0">
                <a:latin typeface="Times New Roman" panose="02020603050405020304" pitchFamily="18" charset="0"/>
                <a:cs typeface="Times New Roman" panose="02020603050405020304" pitchFamily="18" charset="0"/>
              </a:rPr>
              <a:t/>
            </a:r>
            <a:br>
              <a:rPr lang="en-US" sz="3200" dirty="0">
                <a:latin typeface="Times New Roman" panose="02020603050405020304" pitchFamily="18" charset="0"/>
                <a:cs typeface="Times New Roman" panose="02020603050405020304" pitchFamily="18" charset="0"/>
              </a:rPr>
            </a:br>
            <a:r>
              <a:rPr lang="en-US" sz="3200" b="1" dirty="0" err="1">
                <a:solidFill>
                  <a:srgbClr val="FF0000"/>
                </a:solidFill>
                <a:latin typeface="Times New Roman" panose="02020603050405020304" pitchFamily="18" charset="0"/>
                <a:cs typeface="Times New Roman" panose="02020603050405020304" pitchFamily="18" charset="0"/>
              </a:rPr>
              <a:t>Hộp</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thư</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mật</a:t>
            </a:r>
            <a:r>
              <a:rPr lang="en-US" sz="3200" dirty="0">
                <a:solidFill>
                  <a:srgbClr val="FF0000"/>
                </a:solidFill>
                <a:latin typeface="Times New Roman" panose="02020603050405020304" pitchFamily="18" charset="0"/>
                <a:cs typeface="Times New Roman" panose="02020603050405020304" pitchFamily="18" charset="0"/>
              </a:rPr>
              <a:t/>
            </a:r>
            <a:br>
              <a:rPr lang="en-US" sz="3200" dirty="0">
                <a:solidFill>
                  <a:srgbClr val="FF0000"/>
                </a:solidFill>
                <a:latin typeface="Times New Roman" panose="02020603050405020304" pitchFamily="18" charset="0"/>
                <a:cs typeface="Times New Roman" panose="02020603050405020304" pitchFamily="18" charset="0"/>
              </a:rPr>
            </a:br>
            <a:r>
              <a:rPr lang="en-US" sz="3200" dirty="0">
                <a:solidFill>
                  <a:schemeClr val="accent1"/>
                </a:solidFill>
                <a:latin typeface="Times New Roman" panose="02020603050405020304" pitchFamily="18" charset="0"/>
                <a:cs typeface="Times New Roman" panose="02020603050405020304" pitchFamily="18" charset="0"/>
              </a:rPr>
              <a:t>                               </a:t>
            </a:r>
            <a:r>
              <a:rPr lang="en-US" sz="3200" b="1" dirty="0" err="1">
                <a:solidFill>
                  <a:schemeClr val="accent1"/>
                </a:solidFill>
                <a:latin typeface="Times New Roman" panose="02020603050405020304" pitchFamily="18" charset="0"/>
                <a:cs typeface="Times New Roman" panose="02020603050405020304" pitchFamily="18" charset="0"/>
              </a:rPr>
              <a:t>Hữu</a:t>
            </a:r>
            <a:r>
              <a:rPr lang="en-US" sz="3200" b="1" dirty="0">
                <a:solidFill>
                  <a:schemeClr val="accent1"/>
                </a:solidFill>
                <a:latin typeface="Times New Roman" panose="02020603050405020304" pitchFamily="18" charset="0"/>
                <a:cs typeface="Times New Roman" panose="02020603050405020304" pitchFamily="18" charset="0"/>
              </a:rPr>
              <a:t> Mai</a:t>
            </a:r>
            <a:r>
              <a:rPr lang="vi-VN" sz="3200" b="1" dirty="0">
                <a:solidFill>
                  <a:schemeClr val="accent1"/>
                </a:solidFill>
                <a:cs typeface="Times New Roman" panose="02020603050405020304" pitchFamily="18" charset="0"/>
              </a:rPr>
              <a:t/>
            </a:r>
            <a:br>
              <a:rPr lang="vi-VN" sz="3200" b="1" dirty="0">
                <a:solidFill>
                  <a:schemeClr val="accent1"/>
                </a:solidFill>
                <a:cs typeface="Times New Roman" panose="02020603050405020304" pitchFamily="18" charset="0"/>
              </a:rPr>
            </a:br>
            <a:endParaRPr lang="vi-VN" sz="3200" dirty="0"/>
          </a:p>
        </p:txBody>
      </p:sp>
    </p:spTree>
    <p:extLst>
      <p:ext uri="{BB962C8B-B14F-4D97-AF65-F5344CB8AC3E}">
        <p14:creationId xmlns:p14="http://schemas.microsoft.com/office/powerpoint/2010/main" val="98009053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4580"/>
                                        </p:tgtEl>
                                        <p:attrNameLst>
                                          <p:attrName>style.visibility</p:attrName>
                                        </p:attrNameLst>
                                      </p:cBhvr>
                                      <p:to>
                                        <p:strVal val="visible"/>
                                      </p:to>
                                    </p:set>
                                    <p:anim calcmode="lin" valueType="num">
                                      <p:cBhvr additive="base">
                                        <p:cTn id="7" dur="500" fill="hold"/>
                                        <p:tgtEl>
                                          <p:spTgt spid="24580"/>
                                        </p:tgtEl>
                                        <p:attrNameLst>
                                          <p:attrName>ppt_x</p:attrName>
                                        </p:attrNameLst>
                                      </p:cBhvr>
                                      <p:tavLst>
                                        <p:tav tm="0">
                                          <p:val>
                                            <p:strVal val="#ppt_x"/>
                                          </p:val>
                                        </p:tav>
                                        <p:tav tm="100000">
                                          <p:val>
                                            <p:strVal val="#ppt_x"/>
                                          </p:val>
                                        </p:tav>
                                      </p:tavLst>
                                    </p:anim>
                                    <p:anim calcmode="lin" valueType="num">
                                      <p:cBhvr additive="base">
                                        <p:cTn id="8" dur="500" fill="hold"/>
                                        <p:tgtEl>
                                          <p:spTgt spid="2458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80"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4" name="Text Box 4"/>
          <p:cNvSpPr txBox="1">
            <a:spLocks noChangeArrowheads="1"/>
          </p:cNvSpPr>
          <p:nvPr/>
        </p:nvSpPr>
        <p:spPr bwMode="auto">
          <a:xfrm>
            <a:off x="0" y="1117402"/>
            <a:ext cx="3886200" cy="641350"/>
          </a:xfrm>
          <a:prstGeom prst="rect">
            <a:avLst/>
          </a:prstGeom>
          <a:noFill/>
          <a:ln w="9525">
            <a:noFill/>
            <a:miter lim="800000"/>
            <a:headEnd/>
            <a:tailEnd/>
          </a:ln>
        </p:spPr>
        <p:txBody>
          <a:bodyPr>
            <a:spAutoFit/>
          </a:bodyPr>
          <a:lstStyle/>
          <a:p>
            <a:pPr eaLnBrk="1" hangingPunct="1">
              <a:spcBef>
                <a:spcPct val="50000"/>
              </a:spcBef>
              <a:defRPr/>
            </a:pPr>
            <a:r>
              <a:rPr lang="en-US" sz="3600" dirty="0">
                <a:solidFill>
                  <a:schemeClr val="tx1"/>
                </a:solidFill>
              </a:rPr>
              <a:t> </a:t>
            </a:r>
            <a:r>
              <a:rPr lang="en-US" sz="3200" b="0" u="sng" dirty="0" err="1">
                <a:solidFill>
                  <a:srgbClr val="C00000"/>
                </a:solidFill>
                <a:latin typeface="Times New Roman" panose="02020603050405020304" pitchFamily="18" charset="0"/>
                <a:cs typeface="Times New Roman" panose="02020603050405020304" pitchFamily="18" charset="0"/>
              </a:rPr>
              <a:t>Đọc</a:t>
            </a:r>
            <a:r>
              <a:rPr lang="en-US" sz="3200" b="0" u="sng" dirty="0">
                <a:solidFill>
                  <a:srgbClr val="C00000"/>
                </a:solidFill>
                <a:latin typeface="Times New Roman" panose="02020603050405020304" pitchFamily="18" charset="0"/>
                <a:cs typeface="Times New Roman" panose="02020603050405020304" pitchFamily="18" charset="0"/>
              </a:rPr>
              <a:t> </a:t>
            </a:r>
            <a:r>
              <a:rPr lang="en-US" sz="3200" b="0" u="sng" dirty="0" err="1">
                <a:solidFill>
                  <a:srgbClr val="C00000"/>
                </a:solidFill>
                <a:latin typeface="Times New Roman" panose="02020603050405020304" pitchFamily="18" charset="0"/>
                <a:cs typeface="Times New Roman" panose="02020603050405020304" pitchFamily="18" charset="0"/>
              </a:rPr>
              <a:t>diễn</a:t>
            </a:r>
            <a:r>
              <a:rPr lang="en-US" sz="3200" b="0" u="sng" dirty="0">
                <a:solidFill>
                  <a:srgbClr val="C00000"/>
                </a:solidFill>
                <a:latin typeface="Times New Roman" panose="02020603050405020304" pitchFamily="18" charset="0"/>
                <a:cs typeface="Times New Roman" panose="02020603050405020304" pitchFamily="18" charset="0"/>
              </a:rPr>
              <a:t> </a:t>
            </a:r>
            <a:r>
              <a:rPr lang="en-US" sz="3200" b="0" u="sng" dirty="0" err="1">
                <a:solidFill>
                  <a:srgbClr val="C00000"/>
                </a:solidFill>
                <a:latin typeface="Times New Roman" panose="02020603050405020304" pitchFamily="18" charset="0"/>
                <a:cs typeface="Times New Roman" panose="02020603050405020304" pitchFamily="18" charset="0"/>
              </a:rPr>
              <a:t>cảm</a:t>
            </a:r>
            <a:r>
              <a:rPr lang="en-US" sz="3200" b="0" u="sng" dirty="0">
                <a:solidFill>
                  <a:srgbClr val="C00000"/>
                </a:solidFill>
                <a:latin typeface="Times New Roman" panose="02020603050405020304" pitchFamily="18" charset="0"/>
                <a:cs typeface="Times New Roman" panose="02020603050405020304" pitchFamily="18" charset="0"/>
              </a:rPr>
              <a:t>:</a:t>
            </a:r>
          </a:p>
        </p:txBody>
      </p:sp>
      <p:sp>
        <p:nvSpPr>
          <p:cNvPr id="25605" name="Text Box 5"/>
          <p:cNvSpPr txBox="1">
            <a:spLocks noChangeArrowheads="1"/>
          </p:cNvSpPr>
          <p:nvPr/>
        </p:nvSpPr>
        <p:spPr bwMode="auto">
          <a:xfrm>
            <a:off x="0" y="1758752"/>
            <a:ext cx="9144000" cy="4770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4000" b="1">
                <a:solidFill>
                  <a:srgbClr val="FF00FF"/>
                </a:solidFill>
                <a:latin typeface="Times New Roman" panose="02020603050405020304" pitchFamily="18" charset="0"/>
              </a:defRPr>
            </a:lvl1pPr>
            <a:lvl2pPr marL="742950" indent="-285750">
              <a:defRPr sz="4000" b="1">
                <a:solidFill>
                  <a:srgbClr val="FF00FF"/>
                </a:solidFill>
                <a:latin typeface="Times New Roman" panose="02020603050405020304" pitchFamily="18" charset="0"/>
              </a:defRPr>
            </a:lvl2pPr>
            <a:lvl3pPr marL="1143000" indent="-228600">
              <a:defRPr sz="4000" b="1">
                <a:solidFill>
                  <a:srgbClr val="FF00FF"/>
                </a:solidFill>
                <a:latin typeface="Times New Roman" panose="02020603050405020304" pitchFamily="18" charset="0"/>
              </a:defRPr>
            </a:lvl3pPr>
            <a:lvl4pPr marL="1600200" indent="-228600">
              <a:defRPr sz="4000" b="1">
                <a:solidFill>
                  <a:srgbClr val="FF00FF"/>
                </a:solidFill>
                <a:latin typeface="Times New Roman" panose="02020603050405020304" pitchFamily="18" charset="0"/>
              </a:defRPr>
            </a:lvl4pPr>
            <a:lvl5pPr marL="2057400" indent="-228600">
              <a:defRPr sz="4000" b="1">
                <a:solidFill>
                  <a:srgbClr val="FF00FF"/>
                </a:solidFill>
                <a:latin typeface="Times New Roman" panose="02020603050405020304" pitchFamily="18" charset="0"/>
              </a:defRPr>
            </a:lvl5pPr>
            <a:lvl6pPr marL="2514600" indent="-228600" eaLnBrk="0" fontAlgn="base" hangingPunct="0">
              <a:spcBef>
                <a:spcPct val="0"/>
              </a:spcBef>
              <a:spcAft>
                <a:spcPct val="0"/>
              </a:spcAft>
              <a:defRPr sz="4000" b="1">
                <a:solidFill>
                  <a:srgbClr val="FF00FF"/>
                </a:solidFill>
                <a:latin typeface="Times New Roman" panose="02020603050405020304" pitchFamily="18" charset="0"/>
              </a:defRPr>
            </a:lvl6pPr>
            <a:lvl7pPr marL="2971800" indent="-228600" eaLnBrk="0" fontAlgn="base" hangingPunct="0">
              <a:spcBef>
                <a:spcPct val="0"/>
              </a:spcBef>
              <a:spcAft>
                <a:spcPct val="0"/>
              </a:spcAft>
              <a:defRPr sz="4000" b="1">
                <a:solidFill>
                  <a:srgbClr val="FF00FF"/>
                </a:solidFill>
                <a:latin typeface="Times New Roman" panose="02020603050405020304" pitchFamily="18" charset="0"/>
              </a:defRPr>
            </a:lvl7pPr>
            <a:lvl8pPr marL="3429000" indent="-228600" eaLnBrk="0" fontAlgn="base" hangingPunct="0">
              <a:spcBef>
                <a:spcPct val="0"/>
              </a:spcBef>
              <a:spcAft>
                <a:spcPct val="0"/>
              </a:spcAft>
              <a:defRPr sz="4000" b="1">
                <a:solidFill>
                  <a:srgbClr val="FF00FF"/>
                </a:solidFill>
                <a:latin typeface="Times New Roman" panose="02020603050405020304" pitchFamily="18" charset="0"/>
              </a:defRPr>
            </a:lvl8pPr>
            <a:lvl9pPr marL="3886200" indent="-228600" eaLnBrk="0" fontAlgn="base" hangingPunct="0">
              <a:spcBef>
                <a:spcPct val="0"/>
              </a:spcBef>
              <a:spcAft>
                <a:spcPct val="0"/>
              </a:spcAft>
              <a:defRPr sz="4000" b="1">
                <a:solidFill>
                  <a:srgbClr val="FF00FF"/>
                </a:solidFill>
                <a:latin typeface="Times New Roman" panose="02020603050405020304" pitchFamily="18" charset="0"/>
              </a:defRPr>
            </a:lvl9pPr>
          </a:lstStyle>
          <a:p>
            <a:pPr eaLnBrk="1" hangingPunct="1">
              <a:spcBef>
                <a:spcPct val="50000"/>
              </a:spcBef>
            </a:pPr>
            <a:r>
              <a:rPr lang="en-US" sz="3200" b="0" dirty="0">
                <a:solidFill>
                  <a:schemeClr val="tx1"/>
                </a:solidFill>
                <a:latin typeface="Arial" panose="020B0604020202020204" pitchFamily="34" charset="0"/>
              </a:rPr>
              <a:t>     </a:t>
            </a:r>
            <a:r>
              <a:rPr lang="en-US" sz="3200" b="0" dirty="0" smtClean="0">
                <a:solidFill>
                  <a:schemeClr val="tx1"/>
                </a:solidFill>
                <a:latin typeface="Arial" panose="020B0604020202020204" pitchFamily="34" charset="0"/>
              </a:rPr>
              <a:t>  </a:t>
            </a:r>
            <a:r>
              <a:rPr lang="en-US" sz="3200" b="0" dirty="0" err="1" smtClean="0">
                <a:solidFill>
                  <a:schemeClr val="tx1"/>
                </a:solidFill>
                <a:cs typeface="Times New Roman" panose="02020603050405020304" pitchFamily="18" charset="0"/>
              </a:rPr>
              <a:t>Hai</a:t>
            </a:r>
            <a:r>
              <a:rPr lang="en-US" sz="3200" b="0" dirty="0" smtClean="0">
                <a:solidFill>
                  <a:schemeClr val="tx1"/>
                </a:solidFill>
                <a:cs typeface="Times New Roman" panose="02020603050405020304" pitchFamily="18" charset="0"/>
              </a:rPr>
              <a:t> </a:t>
            </a:r>
            <a:r>
              <a:rPr lang="en-US" sz="3200" b="0" dirty="0">
                <a:solidFill>
                  <a:schemeClr val="tx1"/>
                </a:solidFill>
                <a:cs typeface="Times New Roman" panose="02020603050405020304" pitchFamily="18" charset="0"/>
              </a:rPr>
              <a:t>Long </a:t>
            </a:r>
            <a:r>
              <a:rPr lang="en-US" sz="3200" b="0" dirty="0" err="1">
                <a:solidFill>
                  <a:schemeClr val="tx1"/>
                </a:solidFill>
                <a:cs typeface="Times New Roman" panose="02020603050405020304" pitchFamily="18" charset="0"/>
              </a:rPr>
              <a:t>phóng</a:t>
            </a:r>
            <a:r>
              <a:rPr lang="en-US" sz="3200" b="0" dirty="0">
                <a:solidFill>
                  <a:schemeClr val="tx1"/>
                </a:solidFill>
                <a:cs typeface="Times New Roman" panose="02020603050405020304" pitchFamily="18" charset="0"/>
              </a:rPr>
              <a:t> </a:t>
            </a:r>
            <a:r>
              <a:rPr lang="en-US" sz="3200" b="0" dirty="0" err="1">
                <a:solidFill>
                  <a:schemeClr val="tx1"/>
                </a:solidFill>
                <a:cs typeface="Times New Roman" panose="02020603050405020304" pitchFamily="18" charset="0"/>
              </a:rPr>
              <a:t>xe</a:t>
            </a:r>
            <a:r>
              <a:rPr lang="en-US" sz="3200" b="0" dirty="0">
                <a:solidFill>
                  <a:schemeClr val="tx1"/>
                </a:solidFill>
                <a:cs typeface="Times New Roman" panose="02020603050405020304" pitchFamily="18" charset="0"/>
              </a:rPr>
              <a:t> </a:t>
            </a:r>
            <a:r>
              <a:rPr lang="en-US" sz="3200" b="0" dirty="0" err="1">
                <a:solidFill>
                  <a:schemeClr val="tx1"/>
                </a:solidFill>
                <a:cs typeface="Times New Roman" panose="02020603050405020304" pitchFamily="18" charset="0"/>
              </a:rPr>
              <a:t>về</a:t>
            </a:r>
            <a:r>
              <a:rPr lang="en-US" sz="3200" b="0" dirty="0">
                <a:solidFill>
                  <a:schemeClr val="tx1"/>
                </a:solidFill>
                <a:cs typeface="Times New Roman" panose="02020603050405020304" pitchFamily="18" charset="0"/>
              </a:rPr>
              <a:t> </a:t>
            </a:r>
            <a:r>
              <a:rPr lang="en-US" sz="3200" b="0" dirty="0" err="1">
                <a:solidFill>
                  <a:schemeClr val="tx1"/>
                </a:solidFill>
                <a:cs typeface="Times New Roman" panose="02020603050405020304" pitchFamily="18" charset="0"/>
              </a:rPr>
              <a:t>phía</a:t>
            </a:r>
            <a:r>
              <a:rPr lang="en-US" sz="3200" b="0" dirty="0">
                <a:solidFill>
                  <a:schemeClr val="tx1"/>
                </a:solidFill>
                <a:cs typeface="Times New Roman" panose="02020603050405020304" pitchFamily="18" charset="0"/>
              </a:rPr>
              <a:t> </a:t>
            </a:r>
            <a:r>
              <a:rPr lang="en-US" sz="3200" b="0" dirty="0" err="1">
                <a:solidFill>
                  <a:schemeClr val="tx1"/>
                </a:solidFill>
                <a:cs typeface="Times New Roman" panose="02020603050405020304" pitchFamily="18" charset="0"/>
              </a:rPr>
              <a:t>Phú</a:t>
            </a:r>
            <a:r>
              <a:rPr lang="en-US" sz="3200" b="0" dirty="0">
                <a:solidFill>
                  <a:schemeClr val="tx1"/>
                </a:solidFill>
                <a:cs typeface="Times New Roman" panose="02020603050405020304" pitchFamily="18" charset="0"/>
              </a:rPr>
              <a:t> </a:t>
            </a:r>
            <a:r>
              <a:rPr lang="en-US" sz="3200" b="0" dirty="0" err="1">
                <a:solidFill>
                  <a:schemeClr val="tx1"/>
                </a:solidFill>
                <a:cs typeface="Times New Roman" panose="02020603050405020304" pitchFamily="18" charset="0"/>
              </a:rPr>
              <a:t>Lâm</a:t>
            </a:r>
            <a:r>
              <a:rPr lang="en-US" sz="3200" b="0" dirty="0">
                <a:solidFill>
                  <a:schemeClr val="tx1"/>
                </a:solidFill>
                <a:cs typeface="Times New Roman" panose="02020603050405020304" pitchFamily="18" charset="0"/>
              </a:rPr>
              <a:t> </a:t>
            </a:r>
            <a:r>
              <a:rPr lang="en-US" sz="3200" b="0" dirty="0" err="1">
                <a:solidFill>
                  <a:schemeClr val="tx1"/>
                </a:solidFill>
                <a:cs typeface="Times New Roman" panose="02020603050405020304" pitchFamily="18" charset="0"/>
              </a:rPr>
              <a:t>tìm</a:t>
            </a:r>
            <a:r>
              <a:rPr lang="en-US" sz="3200" b="0" dirty="0">
                <a:solidFill>
                  <a:schemeClr val="tx1"/>
                </a:solidFill>
                <a:cs typeface="Times New Roman" panose="02020603050405020304" pitchFamily="18" charset="0"/>
              </a:rPr>
              <a:t> </a:t>
            </a:r>
            <a:r>
              <a:rPr lang="en-US" sz="3200" b="0" dirty="0" err="1">
                <a:solidFill>
                  <a:schemeClr val="tx1"/>
                </a:solidFill>
                <a:cs typeface="Times New Roman" panose="02020603050405020304" pitchFamily="18" charset="0"/>
              </a:rPr>
              <a:t>hộp</a:t>
            </a:r>
            <a:r>
              <a:rPr lang="en-US" sz="3200" b="0" dirty="0">
                <a:solidFill>
                  <a:schemeClr val="tx1"/>
                </a:solidFill>
                <a:cs typeface="Times New Roman" panose="02020603050405020304" pitchFamily="18" charset="0"/>
              </a:rPr>
              <a:t> </a:t>
            </a:r>
            <a:r>
              <a:rPr lang="en-US" sz="3200" b="0" dirty="0" err="1">
                <a:solidFill>
                  <a:schemeClr val="tx1"/>
                </a:solidFill>
                <a:cs typeface="Times New Roman" panose="02020603050405020304" pitchFamily="18" charset="0"/>
              </a:rPr>
              <a:t>thư</a:t>
            </a:r>
            <a:r>
              <a:rPr lang="en-US" sz="3200" b="0" dirty="0">
                <a:solidFill>
                  <a:schemeClr val="tx1"/>
                </a:solidFill>
                <a:cs typeface="Times New Roman" panose="02020603050405020304" pitchFamily="18" charset="0"/>
              </a:rPr>
              <a:t> </a:t>
            </a:r>
            <a:r>
              <a:rPr lang="en-US" sz="3200" b="0" dirty="0" err="1">
                <a:solidFill>
                  <a:schemeClr val="tx1"/>
                </a:solidFill>
                <a:cs typeface="Times New Roman" panose="02020603050405020304" pitchFamily="18" charset="0"/>
              </a:rPr>
              <a:t>mật</a:t>
            </a:r>
            <a:r>
              <a:rPr lang="en-US" sz="3200" b="0" dirty="0">
                <a:solidFill>
                  <a:schemeClr val="tx1"/>
                </a:solidFill>
                <a:cs typeface="Times New Roman" panose="02020603050405020304" pitchFamily="18" charset="0"/>
              </a:rPr>
              <a:t>.</a:t>
            </a:r>
          </a:p>
          <a:p>
            <a:pPr algn="just" eaLnBrk="1" hangingPunct="1">
              <a:spcBef>
                <a:spcPct val="50000"/>
              </a:spcBef>
            </a:pPr>
            <a:r>
              <a:rPr lang="en-US" sz="3200" b="0" dirty="0">
                <a:solidFill>
                  <a:schemeClr val="tx1"/>
                </a:solidFill>
                <a:cs typeface="Times New Roman" panose="02020603050405020304" pitchFamily="18" charset="0"/>
              </a:rPr>
              <a:t>      </a:t>
            </a:r>
            <a:r>
              <a:rPr lang="en-US" sz="3200" b="0" dirty="0" smtClean="0">
                <a:solidFill>
                  <a:schemeClr val="tx1"/>
                </a:solidFill>
                <a:cs typeface="Times New Roman" panose="02020603050405020304" pitchFamily="18" charset="0"/>
              </a:rPr>
              <a:t>  </a:t>
            </a:r>
            <a:r>
              <a:rPr lang="en-US" sz="3200" b="0" dirty="0" err="1" smtClean="0">
                <a:solidFill>
                  <a:schemeClr val="tx1"/>
                </a:solidFill>
                <a:cs typeface="Times New Roman" panose="02020603050405020304" pitchFamily="18" charset="0"/>
              </a:rPr>
              <a:t>Người</a:t>
            </a:r>
            <a:r>
              <a:rPr lang="en-US" sz="3200" b="0" dirty="0" smtClean="0">
                <a:solidFill>
                  <a:schemeClr val="tx1"/>
                </a:solidFill>
                <a:cs typeface="Times New Roman" panose="02020603050405020304" pitchFamily="18" charset="0"/>
              </a:rPr>
              <a:t> </a:t>
            </a:r>
            <a:r>
              <a:rPr lang="en-US" sz="3200" b="0" dirty="0" err="1">
                <a:solidFill>
                  <a:schemeClr val="tx1"/>
                </a:solidFill>
                <a:cs typeface="Times New Roman" panose="02020603050405020304" pitchFamily="18" charset="0"/>
              </a:rPr>
              <a:t>đặt</a:t>
            </a:r>
            <a:r>
              <a:rPr lang="en-US" sz="3200" b="0" dirty="0">
                <a:solidFill>
                  <a:schemeClr val="tx1"/>
                </a:solidFill>
                <a:cs typeface="Times New Roman" panose="02020603050405020304" pitchFamily="18" charset="0"/>
              </a:rPr>
              <a:t> </a:t>
            </a:r>
            <a:r>
              <a:rPr lang="en-US" sz="3200" b="0" dirty="0" err="1">
                <a:solidFill>
                  <a:schemeClr val="tx1"/>
                </a:solidFill>
                <a:cs typeface="Times New Roman" panose="02020603050405020304" pitchFamily="18" charset="0"/>
              </a:rPr>
              <a:t>hộp</a:t>
            </a:r>
            <a:r>
              <a:rPr lang="en-US" sz="3200" b="0" dirty="0">
                <a:solidFill>
                  <a:schemeClr val="tx1"/>
                </a:solidFill>
                <a:cs typeface="Times New Roman" panose="02020603050405020304" pitchFamily="18" charset="0"/>
              </a:rPr>
              <a:t> </a:t>
            </a:r>
            <a:r>
              <a:rPr lang="en-US" sz="3200" b="0" dirty="0" err="1">
                <a:solidFill>
                  <a:schemeClr val="tx1"/>
                </a:solidFill>
                <a:cs typeface="Times New Roman" panose="02020603050405020304" pitchFamily="18" charset="0"/>
              </a:rPr>
              <a:t>thư</a:t>
            </a:r>
            <a:r>
              <a:rPr lang="en-US" sz="3200" b="0" dirty="0">
                <a:solidFill>
                  <a:schemeClr val="tx1"/>
                </a:solidFill>
                <a:cs typeface="Times New Roman" panose="02020603050405020304" pitchFamily="18" charset="0"/>
              </a:rPr>
              <a:t> </a:t>
            </a:r>
            <a:r>
              <a:rPr lang="en-US" sz="3200" b="0" dirty="0" err="1">
                <a:solidFill>
                  <a:schemeClr val="tx1"/>
                </a:solidFill>
                <a:cs typeface="Times New Roman" panose="02020603050405020304" pitchFamily="18" charset="0"/>
              </a:rPr>
              <a:t>lần</a:t>
            </a:r>
            <a:r>
              <a:rPr lang="en-US" sz="3200" b="0" dirty="0">
                <a:solidFill>
                  <a:schemeClr val="tx1"/>
                </a:solidFill>
                <a:cs typeface="Times New Roman" panose="02020603050405020304" pitchFamily="18" charset="0"/>
              </a:rPr>
              <a:t> </a:t>
            </a:r>
            <a:r>
              <a:rPr lang="en-US" sz="3200" b="0" dirty="0" err="1">
                <a:solidFill>
                  <a:schemeClr val="tx1"/>
                </a:solidFill>
                <a:cs typeface="Times New Roman" panose="02020603050405020304" pitchFamily="18" charset="0"/>
              </a:rPr>
              <a:t>nào</a:t>
            </a:r>
            <a:r>
              <a:rPr lang="en-US" sz="3200" b="0" dirty="0">
                <a:solidFill>
                  <a:schemeClr val="tx1"/>
                </a:solidFill>
                <a:cs typeface="Times New Roman" panose="02020603050405020304" pitchFamily="18" charset="0"/>
              </a:rPr>
              <a:t> </a:t>
            </a:r>
            <a:r>
              <a:rPr lang="en-US" sz="3200" b="0" dirty="0" err="1">
                <a:solidFill>
                  <a:schemeClr val="tx1"/>
                </a:solidFill>
                <a:cs typeface="Times New Roman" panose="02020603050405020304" pitchFamily="18" charset="0"/>
              </a:rPr>
              <a:t>cũng</a:t>
            </a:r>
            <a:r>
              <a:rPr lang="en-US" sz="3200" b="0" dirty="0">
                <a:solidFill>
                  <a:schemeClr val="tx1"/>
                </a:solidFill>
                <a:cs typeface="Times New Roman" panose="02020603050405020304" pitchFamily="18" charset="0"/>
              </a:rPr>
              <a:t> </a:t>
            </a:r>
            <a:r>
              <a:rPr lang="en-US" sz="3200" b="0" dirty="0" err="1">
                <a:solidFill>
                  <a:schemeClr val="tx1"/>
                </a:solidFill>
                <a:cs typeface="Times New Roman" panose="02020603050405020304" pitchFamily="18" charset="0"/>
              </a:rPr>
              <a:t>tạo</a:t>
            </a:r>
            <a:r>
              <a:rPr lang="en-US" sz="3200" b="0" dirty="0">
                <a:solidFill>
                  <a:schemeClr val="tx1"/>
                </a:solidFill>
                <a:cs typeface="Times New Roman" panose="02020603050405020304" pitchFamily="18" charset="0"/>
              </a:rPr>
              <a:t> </a:t>
            </a:r>
            <a:r>
              <a:rPr lang="en-US" sz="3200" b="0" dirty="0" err="1">
                <a:solidFill>
                  <a:schemeClr val="tx1"/>
                </a:solidFill>
                <a:cs typeface="Times New Roman" panose="02020603050405020304" pitchFamily="18" charset="0"/>
              </a:rPr>
              <a:t>cho</a:t>
            </a:r>
            <a:r>
              <a:rPr lang="en-US" sz="3200" b="0" dirty="0">
                <a:solidFill>
                  <a:schemeClr val="tx1"/>
                </a:solidFill>
                <a:cs typeface="Times New Roman" panose="02020603050405020304" pitchFamily="18" charset="0"/>
              </a:rPr>
              <a:t> </a:t>
            </a:r>
            <a:r>
              <a:rPr lang="en-US" sz="3200" b="0" dirty="0" err="1">
                <a:solidFill>
                  <a:schemeClr val="tx1"/>
                </a:solidFill>
                <a:cs typeface="Times New Roman" panose="02020603050405020304" pitchFamily="18" charset="0"/>
              </a:rPr>
              <a:t>anh</a:t>
            </a:r>
            <a:r>
              <a:rPr lang="en-US" sz="3200" b="0" dirty="0">
                <a:solidFill>
                  <a:schemeClr val="tx1"/>
                </a:solidFill>
                <a:cs typeface="Times New Roman" panose="02020603050405020304" pitchFamily="18" charset="0"/>
              </a:rPr>
              <a:t> </a:t>
            </a:r>
            <a:r>
              <a:rPr lang="en-US" sz="3200" b="0" dirty="0" err="1">
                <a:solidFill>
                  <a:schemeClr val="tx1"/>
                </a:solidFill>
                <a:cs typeface="Times New Roman" panose="02020603050405020304" pitchFamily="18" charset="0"/>
              </a:rPr>
              <a:t>sự</a:t>
            </a:r>
            <a:r>
              <a:rPr lang="en-US" sz="3200" b="0" dirty="0">
                <a:solidFill>
                  <a:schemeClr val="tx1"/>
                </a:solidFill>
                <a:cs typeface="Times New Roman" panose="02020603050405020304" pitchFamily="18" charset="0"/>
              </a:rPr>
              <a:t> </a:t>
            </a:r>
            <a:r>
              <a:rPr lang="en-US" sz="3200" b="0" dirty="0" err="1">
                <a:solidFill>
                  <a:schemeClr val="tx1"/>
                </a:solidFill>
                <a:cs typeface="Times New Roman" panose="02020603050405020304" pitchFamily="18" charset="0"/>
              </a:rPr>
              <a:t>bất</a:t>
            </a:r>
            <a:r>
              <a:rPr lang="en-US" sz="3200" b="0" dirty="0">
                <a:solidFill>
                  <a:schemeClr val="tx1"/>
                </a:solidFill>
                <a:cs typeface="Times New Roman" panose="02020603050405020304" pitchFamily="18" charset="0"/>
              </a:rPr>
              <a:t> </a:t>
            </a:r>
            <a:r>
              <a:rPr lang="en-US" sz="3200" b="0" dirty="0" err="1">
                <a:solidFill>
                  <a:schemeClr val="tx1"/>
                </a:solidFill>
                <a:cs typeface="Times New Roman" panose="02020603050405020304" pitchFamily="18" charset="0"/>
              </a:rPr>
              <a:t>ngờ</a:t>
            </a:r>
            <a:r>
              <a:rPr lang="en-US" sz="3200" b="0" dirty="0">
                <a:solidFill>
                  <a:schemeClr val="tx1"/>
                </a:solidFill>
                <a:cs typeface="Times New Roman" panose="02020603050405020304" pitchFamily="18" charset="0"/>
              </a:rPr>
              <a:t>. </a:t>
            </a:r>
            <a:r>
              <a:rPr lang="en-US" sz="3200" b="0" dirty="0" err="1">
                <a:solidFill>
                  <a:schemeClr val="tx1"/>
                </a:solidFill>
                <a:cs typeface="Times New Roman" panose="02020603050405020304" pitchFamily="18" charset="0"/>
              </a:rPr>
              <a:t>Bao</a:t>
            </a:r>
            <a:r>
              <a:rPr lang="en-US" sz="3200" b="0" dirty="0">
                <a:solidFill>
                  <a:schemeClr val="tx1"/>
                </a:solidFill>
                <a:cs typeface="Times New Roman" panose="02020603050405020304" pitchFamily="18" charset="0"/>
              </a:rPr>
              <a:t> </a:t>
            </a:r>
            <a:r>
              <a:rPr lang="en-US" sz="3200" b="0" dirty="0" err="1">
                <a:solidFill>
                  <a:schemeClr val="tx1"/>
                </a:solidFill>
                <a:cs typeface="Times New Roman" panose="02020603050405020304" pitchFamily="18" charset="0"/>
              </a:rPr>
              <a:t>giờ</a:t>
            </a:r>
            <a:r>
              <a:rPr lang="en-US" sz="3200" b="0" dirty="0">
                <a:solidFill>
                  <a:schemeClr val="tx1"/>
                </a:solidFill>
                <a:cs typeface="Times New Roman" panose="02020603050405020304" pitchFamily="18" charset="0"/>
              </a:rPr>
              <a:t>  </a:t>
            </a:r>
            <a:r>
              <a:rPr lang="en-US" sz="3200" b="0" dirty="0" err="1">
                <a:solidFill>
                  <a:schemeClr val="tx1"/>
                </a:solidFill>
                <a:cs typeface="Times New Roman" panose="02020603050405020304" pitchFamily="18" charset="0"/>
              </a:rPr>
              <a:t>hộp</a:t>
            </a:r>
            <a:r>
              <a:rPr lang="en-US" sz="3200" b="0" dirty="0">
                <a:solidFill>
                  <a:schemeClr val="tx1"/>
                </a:solidFill>
                <a:cs typeface="Times New Roman" panose="02020603050405020304" pitchFamily="18" charset="0"/>
              </a:rPr>
              <a:t> </a:t>
            </a:r>
            <a:r>
              <a:rPr lang="en-US" sz="3200" b="0" dirty="0" err="1">
                <a:solidFill>
                  <a:schemeClr val="tx1"/>
                </a:solidFill>
                <a:cs typeface="Times New Roman" panose="02020603050405020304" pitchFamily="18" charset="0"/>
              </a:rPr>
              <a:t>thư</a:t>
            </a:r>
            <a:r>
              <a:rPr lang="en-US" sz="3200" b="0" dirty="0">
                <a:solidFill>
                  <a:schemeClr val="tx1"/>
                </a:solidFill>
                <a:cs typeface="Times New Roman" panose="02020603050405020304" pitchFamily="18" charset="0"/>
              </a:rPr>
              <a:t> </a:t>
            </a:r>
            <a:r>
              <a:rPr lang="en-US" sz="3200" b="0" dirty="0" err="1">
                <a:solidFill>
                  <a:schemeClr val="tx1"/>
                </a:solidFill>
                <a:cs typeface="Times New Roman" panose="02020603050405020304" pitchFamily="18" charset="0"/>
              </a:rPr>
              <a:t>cũng</a:t>
            </a:r>
            <a:r>
              <a:rPr lang="en-US" sz="3200" b="0" dirty="0">
                <a:solidFill>
                  <a:schemeClr val="tx1"/>
                </a:solidFill>
                <a:cs typeface="Times New Roman" panose="02020603050405020304" pitchFamily="18" charset="0"/>
              </a:rPr>
              <a:t> </a:t>
            </a:r>
            <a:r>
              <a:rPr lang="en-US" sz="3200" b="0" dirty="0" err="1">
                <a:solidFill>
                  <a:schemeClr val="tx1"/>
                </a:solidFill>
                <a:cs typeface="Times New Roman" panose="02020603050405020304" pitchFamily="18" charset="0"/>
              </a:rPr>
              <a:t>được</a:t>
            </a:r>
            <a:r>
              <a:rPr lang="en-US" sz="3200" b="0" dirty="0">
                <a:solidFill>
                  <a:schemeClr val="tx1"/>
                </a:solidFill>
                <a:cs typeface="Times New Roman" panose="02020603050405020304" pitchFamily="18" charset="0"/>
              </a:rPr>
              <a:t> </a:t>
            </a:r>
            <a:r>
              <a:rPr lang="en-US" sz="3200" b="0" dirty="0" err="1">
                <a:solidFill>
                  <a:schemeClr val="tx1"/>
                </a:solidFill>
                <a:cs typeface="Times New Roman" panose="02020603050405020304" pitchFamily="18" charset="0"/>
              </a:rPr>
              <a:t>đặt</a:t>
            </a:r>
            <a:r>
              <a:rPr lang="en-US" sz="3200" b="0" dirty="0">
                <a:solidFill>
                  <a:schemeClr val="tx1"/>
                </a:solidFill>
                <a:cs typeface="Times New Roman" panose="02020603050405020304" pitchFamily="18" charset="0"/>
              </a:rPr>
              <a:t> </a:t>
            </a:r>
            <a:r>
              <a:rPr lang="en-US" sz="3200" b="0" dirty="0" err="1">
                <a:solidFill>
                  <a:schemeClr val="tx1"/>
                </a:solidFill>
                <a:cs typeface="Times New Roman" panose="02020603050405020304" pitchFamily="18" charset="0"/>
              </a:rPr>
              <a:t>tại</a:t>
            </a:r>
            <a:r>
              <a:rPr lang="en-US" sz="3200" b="0" dirty="0">
                <a:solidFill>
                  <a:schemeClr val="tx1"/>
                </a:solidFill>
                <a:cs typeface="Times New Roman" panose="02020603050405020304" pitchFamily="18" charset="0"/>
              </a:rPr>
              <a:t> </a:t>
            </a:r>
            <a:r>
              <a:rPr lang="en-US" sz="3200" b="0" dirty="0" err="1">
                <a:solidFill>
                  <a:schemeClr val="tx1"/>
                </a:solidFill>
                <a:cs typeface="Times New Roman" panose="02020603050405020304" pitchFamily="18" charset="0"/>
              </a:rPr>
              <a:t>một</a:t>
            </a:r>
            <a:r>
              <a:rPr lang="en-US" sz="3200" b="0" dirty="0">
                <a:solidFill>
                  <a:schemeClr val="tx1"/>
                </a:solidFill>
                <a:cs typeface="Times New Roman" panose="02020603050405020304" pitchFamily="18" charset="0"/>
              </a:rPr>
              <a:t> </a:t>
            </a:r>
            <a:r>
              <a:rPr lang="en-US" sz="3200" b="0" dirty="0" err="1">
                <a:solidFill>
                  <a:schemeClr val="tx1"/>
                </a:solidFill>
                <a:cs typeface="Times New Roman" panose="02020603050405020304" pitchFamily="18" charset="0"/>
              </a:rPr>
              <a:t>nơi</a:t>
            </a:r>
            <a:r>
              <a:rPr lang="en-US" sz="3200" b="0" dirty="0">
                <a:solidFill>
                  <a:schemeClr val="tx1"/>
                </a:solidFill>
                <a:cs typeface="Times New Roman" panose="02020603050405020304" pitchFamily="18" charset="0"/>
              </a:rPr>
              <a:t>  </a:t>
            </a:r>
            <a:r>
              <a:rPr lang="en-US" sz="3200" b="0" dirty="0" err="1">
                <a:solidFill>
                  <a:schemeClr val="tx1"/>
                </a:solidFill>
                <a:cs typeface="Times New Roman" panose="02020603050405020304" pitchFamily="18" charset="0"/>
              </a:rPr>
              <a:t>dễ</a:t>
            </a:r>
            <a:r>
              <a:rPr lang="en-US" sz="3200" b="0" dirty="0">
                <a:solidFill>
                  <a:schemeClr val="tx1"/>
                </a:solidFill>
                <a:cs typeface="Times New Roman" panose="02020603050405020304" pitchFamily="18" charset="0"/>
              </a:rPr>
              <a:t> </a:t>
            </a:r>
            <a:r>
              <a:rPr lang="en-US" sz="3200" b="0" dirty="0" err="1">
                <a:solidFill>
                  <a:schemeClr val="tx1"/>
                </a:solidFill>
                <a:cs typeface="Times New Roman" panose="02020603050405020304" pitchFamily="18" charset="0"/>
              </a:rPr>
              <a:t>tìm</a:t>
            </a:r>
            <a:r>
              <a:rPr lang="en-US" sz="3200" b="0" dirty="0">
                <a:solidFill>
                  <a:schemeClr val="tx1"/>
                </a:solidFill>
                <a:cs typeface="Times New Roman" panose="02020603050405020304" pitchFamily="18" charset="0"/>
              </a:rPr>
              <a:t>  </a:t>
            </a:r>
            <a:r>
              <a:rPr lang="en-US" sz="3200" b="0" dirty="0" err="1">
                <a:solidFill>
                  <a:schemeClr val="tx1"/>
                </a:solidFill>
                <a:cs typeface="Times New Roman" panose="02020603050405020304" pitchFamily="18" charset="0"/>
              </a:rPr>
              <a:t>mà</a:t>
            </a:r>
            <a:r>
              <a:rPr lang="en-US" sz="3200" b="0" dirty="0">
                <a:solidFill>
                  <a:schemeClr val="tx1"/>
                </a:solidFill>
                <a:cs typeface="Times New Roman" panose="02020603050405020304" pitchFamily="18" charset="0"/>
              </a:rPr>
              <a:t> </a:t>
            </a:r>
            <a:r>
              <a:rPr lang="en-US" sz="3200" b="0" dirty="0" err="1">
                <a:solidFill>
                  <a:schemeClr val="tx1"/>
                </a:solidFill>
                <a:cs typeface="Times New Roman" panose="02020603050405020304" pitchFamily="18" charset="0"/>
              </a:rPr>
              <a:t>lại</a:t>
            </a:r>
            <a:r>
              <a:rPr lang="en-US" sz="3200" b="0" dirty="0">
                <a:solidFill>
                  <a:schemeClr val="tx1"/>
                </a:solidFill>
                <a:cs typeface="Times New Roman" panose="02020603050405020304" pitchFamily="18" charset="0"/>
              </a:rPr>
              <a:t> </a:t>
            </a:r>
            <a:r>
              <a:rPr lang="en-US" sz="3200" b="0" dirty="0" err="1">
                <a:solidFill>
                  <a:schemeClr val="tx1"/>
                </a:solidFill>
                <a:cs typeface="Times New Roman" panose="02020603050405020304" pitchFamily="18" charset="0"/>
              </a:rPr>
              <a:t>ít</a:t>
            </a:r>
            <a:r>
              <a:rPr lang="en-US" sz="3200" b="0" dirty="0">
                <a:solidFill>
                  <a:schemeClr val="tx1"/>
                </a:solidFill>
                <a:cs typeface="Times New Roman" panose="02020603050405020304" pitchFamily="18" charset="0"/>
              </a:rPr>
              <a:t> </a:t>
            </a:r>
            <a:r>
              <a:rPr lang="en-US" sz="3200" b="0" dirty="0" err="1">
                <a:solidFill>
                  <a:schemeClr val="tx1"/>
                </a:solidFill>
                <a:cs typeface="Times New Roman" panose="02020603050405020304" pitchFamily="18" charset="0"/>
              </a:rPr>
              <a:t>bị</a:t>
            </a:r>
            <a:r>
              <a:rPr lang="en-US" sz="3200" b="0" dirty="0">
                <a:solidFill>
                  <a:schemeClr val="tx1"/>
                </a:solidFill>
                <a:cs typeface="Times New Roman" panose="02020603050405020304" pitchFamily="18" charset="0"/>
              </a:rPr>
              <a:t> </a:t>
            </a:r>
            <a:r>
              <a:rPr lang="en-US" sz="3200" b="0" dirty="0" err="1">
                <a:solidFill>
                  <a:schemeClr val="tx1"/>
                </a:solidFill>
                <a:cs typeface="Times New Roman" panose="02020603050405020304" pitchFamily="18" charset="0"/>
              </a:rPr>
              <a:t>chú</a:t>
            </a:r>
            <a:r>
              <a:rPr lang="en-US" sz="3200" b="0" dirty="0">
                <a:solidFill>
                  <a:schemeClr val="tx1"/>
                </a:solidFill>
                <a:cs typeface="Times New Roman" panose="02020603050405020304" pitchFamily="18" charset="0"/>
              </a:rPr>
              <a:t> ý </a:t>
            </a:r>
            <a:r>
              <a:rPr lang="en-US" sz="3200" b="0" dirty="0" err="1">
                <a:solidFill>
                  <a:schemeClr val="tx1"/>
                </a:solidFill>
                <a:cs typeface="Times New Roman" panose="02020603050405020304" pitchFamily="18" charset="0"/>
              </a:rPr>
              <a:t>nhất</a:t>
            </a:r>
            <a:r>
              <a:rPr lang="en-US" sz="3200" b="0" dirty="0">
                <a:solidFill>
                  <a:schemeClr val="tx1"/>
                </a:solidFill>
                <a:cs typeface="Times New Roman" panose="02020603050405020304" pitchFamily="18" charset="0"/>
              </a:rPr>
              <a:t>. </a:t>
            </a:r>
            <a:r>
              <a:rPr lang="en-US" sz="3200" b="0" dirty="0" err="1">
                <a:solidFill>
                  <a:schemeClr val="tx1"/>
                </a:solidFill>
                <a:cs typeface="Times New Roman" panose="02020603050405020304" pitchFamily="18" charset="0"/>
              </a:rPr>
              <a:t>Nhiều</a:t>
            </a:r>
            <a:r>
              <a:rPr lang="en-US" sz="3200" b="0" dirty="0">
                <a:solidFill>
                  <a:schemeClr val="tx1"/>
                </a:solidFill>
                <a:cs typeface="Times New Roman" panose="02020603050405020304" pitchFamily="18" charset="0"/>
              </a:rPr>
              <a:t> </a:t>
            </a:r>
            <a:r>
              <a:rPr lang="en-US" sz="3200" b="0" dirty="0" err="1">
                <a:solidFill>
                  <a:schemeClr val="tx1"/>
                </a:solidFill>
                <a:cs typeface="Times New Roman" panose="02020603050405020304" pitchFamily="18" charset="0"/>
              </a:rPr>
              <a:t>lúc</a:t>
            </a:r>
            <a:r>
              <a:rPr lang="en-US" sz="3200" b="0" dirty="0">
                <a:solidFill>
                  <a:schemeClr val="tx1"/>
                </a:solidFill>
                <a:cs typeface="Times New Roman" panose="02020603050405020304" pitchFamily="18" charset="0"/>
              </a:rPr>
              <a:t>, </a:t>
            </a:r>
            <a:r>
              <a:rPr lang="en-US" sz="3200" b="0" dirty="0" err="1">
                <a:solidFill>
                  <a:schemeClr val="tx1"/>
                </a:solidFill>
                <a:cs typeface="Times New Roman" panose="02020603050405020304" pitchFamily="18" charset="0"/>
              </a:rPr>
              <a:t>người</a:t>
            </a:r>
            <a:r>
              <a:rPr lang="en-US" sz="3200" b="0" dirty="0">
                <a:solidFill>
                  <a:schemeClr val="tx1"/>
                </a:solidFill>
                <a:cs typeface="Times New Roman" panose="02020603050405020304" pitchFamily="18" charset="0"/>
              </a:rPr>
              <a:t> </a:t>
            </a:r>
            <a:r>
              <a:rPr lang="en-US" sz="3200" b="0" dirty="0" err="1">
                <a:solidFill>
                  <a:schemeClr val="tx1"/>
                </a:solidFill>
                <a:cs typeface="Times New Roman" panose="02020603050405020304" pitchFamily="18" charset="0"/>
              </a:rPr>
              <a:t>liên</a:t>
            </a:r>
            <a:r>
              <a:rPr lang="en-US" sz="3200" b="0" dirty="0">
                <a:solidFill>
                  <a:schemeClr val="tx1"/>
                </a:solidFill>
                <a:cs typeface="Times New Roman" panose="02020603050405020304" pitchFamily="18" charset="0"/>
              </a:rPr>
              <a:t> </a:t>
            </a:r>
            <a:r>
              <a:rPr lang="en-US" sz="3200" b="0" dirty="0" err="1">
                <a:solidFill>
                  <a:schemeClr val="tx1"/>
                </a:solidFill>
                <a:cs typeface="Times New Roman" panose="02020603050405020304" pitchFamily="18" charset="0"/>
              </a:rPr>
              <a:t>lạc</a:t>
            </a:r>
            <a:r>
              <a:rPr lang="en-US" sz="3200" b="0" dirty="0">
                <a:solidFill>
                  <a:schemeClr val="tx1"/>
                </a:solidFill>
                <a:cs typeface="Times New Roman" panose="02020603050405020304" pitchFamily="18" charset="0"/>
              </a:rPr>
              <a:t> </a:t>
            </a:r>
            <a:r>
              <a:rPr lang="en-US" sz="3200" b="0" dirty="0" err="1">
                <a:solidFill>
                  <a:schemeClr val="tx1"/>
                </a:solidFill>
                <a:cs typeface="Times New Roman" panose="02020603050405020304" pitchFamily="18" charset="0"/>
              </a:rPr>
              <a:t>còn</a:t>
            </a:r>
            <a:r>
              <a:rPr lang="en-US" sz="3200" b="0" dirty="0">
                <a:solidFill>
                  <a:schemeClr val="tx1"/>
                </a:solidFill>
                <a:cs typeface="Times New Roman" panose="02020603050405020304" pitchFamily="18" charset="0"/>
              </a:rPr>
              <a:t> </a:t>
            </a:r>
            <a:r>
              <a:rPr lang="en-US" sz="3200" b="0" dirty="0" err="1">
                <a:solidFill>
                  <a:schemeClr val="tx1"/>
                </a:solidFill>
                <a:cs typeface="Times New Roman" panose="02020603050405020304" pitchFamily="18" charset="0"/>
              </a:rPr>
              <a:t>gửi</a:t>
            </a:r>
            <a:r>
              <a:rPr lang="en-US" sz="3200" b="0" dirty="0">
                <a:solidFill>
                  <a:schemeClr val="tx1"/>
                </a:solidFill>
                <a:cs typeface="Times New Roman" panose="02020603050405020304" pitchFamily="18" charset="0"/>
              </a:rPr>
              <a:t> </a:t>
            </a:r>
            <a:r>
              <a:rPr lang="en-US" sz="3200" b="0" dirty="0" err="1">
                <a:solidFill>
                  <a:schemeClr val="tx1"/>
                </a:solidFill>
                <a:cs typeface="Times New Roman" panose="02020603050405020304" pitchFamily="18" charset="0"/>
              </a:rPr>
              <a:t>gắm</a:t>
            </a:r>
            <a:r>
              <a:rPr lang="en-US" sz="3200" b="0" dirty="0">
                <a:solidFill>
                  <a:schemeClr val="tx1"/>
                </a:solidFill>
                <a:cs typeface="Times New Roman" panose="02020603050405020304" pitchFamily="18" charset="0"/>
              </a:rPr>
              <a:t> </a:t>
            </a:r>
            <a:r>
              <a:rPr lang="en-US" sz="3200" b="0" dirty="0" err="1">
                <a:solidFill>
                  <a:schemeClr val="tx1"/>
                </a:solidFill>
                <a:cs typeface="Times New Roman" panose="02020603050405020304" pitchFamily="18" charset="0"/>
              </a:rPr>
              <a:t>vào</a:t>
            </a:r>
            <a:r>
              <a:rPr lang="en-US" sz="3200" b="0" dirty="0">
                <a:solidFill>
                  <a:schemeClr val="tx1"/>
                </a:solidFill>
                <a:cs typeface="Times New Roman" panose="02020603050405020304" pitchFamily="18" charset="0"/>
              </a:rPr>
              <a:t> </a:t>
            </a:r>
            <a:r>
              <a:rPr lang="en-US" sz="3200" b="0" dirty="0" err="1">
                <a:solidFill>
                  <a:schemeClr val="tx1"/>
                </a:solidFill>
                <a:cs typeface="Times New Roman" panose="02020603050405020304" pitchFamily="18" charset="0"/>
              </a:rPr>
              <a:t>đây</a:t>
            </a:r>
            <a:r>
              <a:rPr lang="en-US" sz="3200" b="0" dirty="0">
                <a:solidFill>
                  <a:schemeClr val="tx1"/>
                </a:solidFill>
                <a:cs typeface="Times New Roman" panose="02020603050405020304" pitchFamily="18" charset="0"/>
              </a:rPr>
              <a:t> </a:t>
            </a:r>
            <a:r>
              <a:rPr lang="en-US" sz="3200" b="0" dirty="0" err="1">
                <a:solidFill>
                  <a:schemeClr val="tx1"/>
                </a:solidFill>
                <a:cs typeface="Times New Roman" panose="02020603050405020304" pitchFamily="18" charset="0"/>
              </a:rPr>
              <a:t>một</a:t>
            </a:r>
            <a:r>
              <a:rPr lang="en-US" sz="3200" b="0" dirty="0">
                <a:solidFill>
                  <a:schemeClr val="tx1"/>
                </a:solidFill>
                <a:cs typeface="Times New Roman" panose="02020603050405020304" pitchFamily="18" charset="0"/>
              </a:rPr>
              <a:t> </a:t>
            </a:r>
            <a:r>
              <a:rPr lang="en-US" sz="3200" b="0" dirty="0" err="1">
                <a:solidFill>
                  <a:schemeClr val="tx1"/>
                </a:solidFill>
                <a:cs typeface="Times New Roman" panose="02020603050405020304" pitchFamily="18" charset="0"/>
              </a:rPr>
              <a:t>chút</a:t>
            </a:r>
            <a:r>
              <a:rPr lang="en-US" sz="3200" b="0" dirty="0">
                <a:solidFill>
                  <a:schemeClr val="tx1"/>
                </a:solidFill>
                <a:cs typeface="Times New Roman" panose="02020603050405020304" pitchFamily="18" charset="0"/>
              </a:rPr>
              <a:t> </a:t>
            </a:r>
            <a:r>
              <a:rPr lang="en-US" sz="3200" b="0" dirty="0" err="1">
                <a:solidFill>
                  <a:schemeClr val="tx1"/>
                </a:solidFill>
                <a:cs typeface="Times New Roman" panose="02020603050405020304" pitchFamily="18" charset="0"/>
              </a:rPr>
              <a:t>tình</a:t>
            </a:r>
            <a:r>
              <a:rPr lang="en-US" sz="3200" b="0" dirty="0">
                <a:solidFill>
                  <a:schemeClr val="tx1"/>
                </a:solidFill>
                <a:cs typeface="Times New Roman" panose="02020603050405020304" pitchFamily="18" charset="0"/>
              </a:rPr>
              <a:t> </a:t>
            </a:r>
            <a:r>
              <a:rPr lang="en-US" sz="3200" b="0" dirty="0" err="1">
                <a:solidFill>
                  <a:schemeClr val="tx1"/>
                </a:solidFill>
                <a:cs typeface="Times New Roman" panose="02020603050405020304" pitchFamily="18" charset="0"/>
              </a:rPr>
              <a:t>cảm</a:t>
            </a:r>
            <a:r>
              <a:rPr lang="en-US" sz="3200" b="0" dirty="0">
                <a:solidFill>
                  <a:schemeClr val="tx1"/>
                </a:solidFill>
                <a:cs typeface="Times New Roman" panose="02020603050405020304" pitchFamily="18" charset="0"/>
              </a:rPr>
              <a:t> </a:t>
            </a:r>
            <a:r>
              <a:rPr lang="en-US" sz="3200" b="0" dirty="0" err="1">
                <a:solidFill>
                  <a:schemeClr val="tx1"/>
                </a:solidFill>
                <a:cs typeface="Times New Roman" panose="02020603050405020304" pitchFamily="18" charset="0"/>
              </a:rPr>
              <a:t>của</a:t>
            </a:r>
            <a:r>
              <a:rPr lang="en-US" sz="3200" b="0" dirty="0">
                <a:solidFill>
                  <a:schemeClr val="tx1"/>
                </a:solidFill>
                <a:cs typeface="Times New Roman" panose="02020603050405020304" pitchFamily="18" charset="0"/>
              </a:rPr>
              <a:t> </a:t>
            </a:r>
            <a:r>
              <a:rPr lang="en-US" sz="3200" b="0" dirty="0" err="1">
                <a:solidFill>
                  <a:schemeClr val="tx1"/>
                </a:solidFill>
                <a:cs typeface="Times New Roman" panose="02020603050405020304" pitchFamily="18" charset="0"/>
              </a:rPr>
              <a:t>mình</a:t>
            </a:r>
            <a:r>
              <a:rPr lang="en-US" sz="3200" b="0" dirty="0">
                <a:solidFill>
                  <a:schemeClr val="tx1"/>
                </a:solidFill>
                <a:cs typeface="Times New Roman" panose="02020603050405020304" pitchFamily="18" charset="0"/>
              </a:rPr>
              <a:t>, </a:t>
            </a:r>
            <a:r>
              <a:rPr lang="en-US" sz="3200" b="0" dirty="0" err="1">
                <a:solidFill>
                  <a:schemeClr val="tx1"/>
                </a:solidFill>
                <a:cs typeface="Times New Roman" panose="02020603050405020304" pitchFamily="18" charset="0"/>
              </a:rPr>
              <a:t>thường</a:t>
            </a:r>
            <a:r>
              <a:rPr lang="en-US" sz="3200" b="0" dirty="0">
                <a:solidFill>
                  <a:schemeClr val="tx1"/>
                </a:solidFill>
                <a:cs typeface="Times New Roman" panose="02020603050405020304" pitchFamily="18" charset="0"/>
              </a:rPr>
              <a:t> </a:t>
            </a:r>
            <a:r>
              <a:rPr lang="en-US" sz="3200" b="0" dirty="0" err="1">
                <a:solidFill>
                  <a:schemeClr val="tx1"/>
                </a:solidFill>
                <a:cs typeface="Times New Roman" panose="02020603050405020304" pitchFamily="18" charset="0"/>
              </a:rPr>
              <a:t>bằng</a:t>
            </a:r>
            <a:r>
              <a:rPr lang="en-US" sz="3200" b="0" dirty="0">
                <a:solidFill>
                  <a:schemeClr val="tx1"/>
                </a:solidFill>
                <a:cs typeface="Times New Roman" panose="02020603050405020304" pitchFamily="18" charset="0"/>
              </a:rPr>
              <a:t> </a:t>
            </a:r>
            <a:r>
              <a:rPr lang="en-US" sz="3200" b="0" dirty="0" err="1">
                <a:solidFill>
                  <a:schemeClr val="tx1"/>
                </a:solidFill>
                <a:cs typeface="Times New Roman" panose="02020603050405020304" pitchFamily="18" charset="0"/>
              </a:rPr>
              <a:t>những</a:t>
            </a:r>
            <a:r>
              <a:rPr lang="en-US" sz="3200" b="0" dirty="0">
                <a:solidFill>
                  <a:schemeClr val="tx1"/>
                </a:solidFill>
                <a:cs typeface="Times New Roman" panose="02020603050405020304" pitchFamily="18" charset="0"/>
              </a:rPr>
              <a:t> </a:t>
            </a:r>
            <a:r>
              <a:rPr lang="en-US" sz="3200" b="0" dirty="0" err="1">
                <a:solidFill>
                  <a:schemeClr val="tx1"/>
                </a:solidFill>
                <a:cs typeface="Times New Roman" panose="02020603050405020304" pitchFamily="18" charset="0"/>
              </a:rPr>
              <a:t>vật</a:t>
            </a:r>
            <a:r>
              <a:rPr lang="en-US" sz="3200" b="0" dirty="0">
                <a:solidFill>
                  <a:schemeClr val="tx1"/>
                </a:solidFill>
                <a:cs typeface="Times New Roman" panose="02020603050405020304" pitchFamily="18" charset="0"/>
              </a:rPr>
              <a:t> </a:t>
            </a:r>
            <a:r>
              <a:rPr lang="en-US" sz="3200" b="0" dirty="0" err="1">
                <a:solidFill>
                  <a:schemeClr val="tx1"/>
                </a:solidFill>
                <a:cs typeface="Times New Roman" panose="02020603050405020304" pitchFamily="18" charset="0"/>
              </a:rPr>
              <a:t>gợi</a:t>
            </a:r>
            <a:r>
              <a:rPr lang="en-US" sz="3200" b="0" dirty="0">
                <a:solidFill>
                  <a:schemeClr val="tx1"/>
                </a:solidFill>
                <a:cs typeface="Times New Roman" panose="02020603050405020304" pitchFamily="18" charset="0"/>
              </a:rPr>
              <a:t> </a:t>
            </a:r>
            <a:r>
              <a:rPr lang="en-US" sz="3200" b="0" dirty="0" err="1">
                <a:solidFill>
                  <a:schemeClr val="tx1"/>
                </a:solidFill>
                <a:cs typeface="Times New Roman" panose="02020603050405020304" pitchFamily="18" charset="0"/>
              </a:rPr>
              <a:t>ra</a:t>
            </a:r>
            <a:r>
              <a:rPr lang="en-US" sz="3200" b="0" dirty="0">
                <a:solidFill>
                  <a:schemeClr val="tx1"/>
                </a:solidFill>
                <a:cs typeface="Times New Roman" panose="02020603050405020304" pitchFamily="18" charset="0"/>
              </a:rPr>
              <a:t> </a:t>
            </a:r>
            <a:r>
              <a:rPr lang="en-US" sz="3200" b="0" dirty="0" err="1">
                <a:solidFill>
                  <a:schemeClr val="tx1"/>
                </a:solidFill>
                <a:cs typeface="Times New Roman" panose="02020603050405020304" pitchFamily="18" charset="0"/>
              </a:rPr>
              <a:t>hình</a:t>
            </a:r>
            <a:r>
              <a:rPr lang="en-US" sz="3200" b="0" dirty="0">
                <a:solidFill>
                  <a:schemeClr val="tx1"/>
                </a:solidFill>
                <a:cs typeface="Times New Roman" panose="02020603050405020304" pitchFamily="18" charset="0"/>
              </a:rPr>
              <a:t> </a:t>
            </a:r>
            <a:r>
              <a:rPr lang="en-US" sz="3200" b="0" dirty="0" err="1">
                <a:solidFill>
                  <a:schemeClr val="tx1"/>
                </a:solidFill>
                <a:cs typeface="Times New Roman" panose="02020603050405020304" pitchFamily="18" charset="0"/>
              </a:rPr>
              <a:t>chữ</a:t>
            </a:r>
            <a:r>
              <a:rPr lang="en-US" sz="3200" b="0" dirty="0">
                <a:solidFill>
                  <a:schemeClr val="tx1"/>
                </a:solidFill>
                <a:cs typeface="Times New Roman" panose="02020603050405020304" pitchFamily="18" charset="0"/>
              </a:rPr>
              <a:t> V </a:t>
            </a:r>
            <a:r>
              <a:rPr lang="en-US" sz="3200" b="0" dirty="0" err="1">
                <a:solidFill>
                  <a:schemeClr val="tx1"/>
                </a:solidFill>
                <a:cs typeface="Times New Roman" panose="02020603050405020304" pitchFamily="18" charset="0"/>
              </a:rPr>
              <a:t>mà</a:t>
            </a:r>
            <a:r>
              <a:rPr lang="en-US" sz="3200" b="0" dirty="0">
                <a:solidFill>
                  <a:schemeClr val="tx1"/>
                </a:solidFill>
                <a:cs typeface="Times New Roman" panose="02020603050405020304" pitchFamily="18" charset="0"/>
              </a:rPr>
              <a:t> </a:t>
            </a:r>
            <a:r>
              <a:rPr lang="en-US" sz="3200" b="0" dirty="0" err="1">
                <a:solidFill>
                  <a:schemeClr val="tx1"/>
                </a:solidFill>
                <a:cs typeface="Times New Roman" panose="02020603050405020304" pitchFamily="18" charset="0"/>
              </a:rPr>
              <a:t>chỉ</a:t>
            </a:r>
            <a:r>
              <a:rPr lang="en-US" sz="3200" b="0" dirty="0">
                <a:solidFill>
                  <a:schemeClr val="tx1"/>
                </a:solidFill>
                <a:cs typeface="Times New Roman" panose="02020603050405020304" pitchFamily="18" charset="0"/>
              </a:rPr>
              <a:t> </a:t>
            </a:r>
            <a:r>
              <a:rPr lang="en-US" sz="3200" b="0" dirty="0" err="1" smtClean="0">
                <a:solidFill>
                  <a:schemeClr val="tx1"/>
                </a:solidFill>
                <a:cs typeface="Times New Roman" panose="02020603050405020304" pitchFamily="18" charset="0"/>
              </a:rPr>
              <a:t>mình</a:t>
            </a:r>
            <a:r>
              <a:rPr lang="en-US" sz="3200" b="0" dirty="0" smtClean="0">
                <a:solidFill>
                  <a:schemeClr val="tx1"/>
                </a:solidFill>
                <a:cs typeface="Times New Roman" panose="02020603050405020304" pitchFamily="18" charset="0"/>
              </a:rPr>
              <a:t> </a:t>
            </a:r>
            <a:r>
              <a:rPr lang="en-US" sz="3200" b="0" dirty="0" err="1" smtClean="0">
                <a:solidFill>
                  <a:schemeClr val="tx1"/>
                </a:solidFill>
                <a:cs typeface="Times New Roman" panose="02020603050405020304" pitchFamily="18" charset="0"/>
              </a:rPr>
              <a:t>anh</a:t>
            </a:r>
            <a:r>
              <a:rPr lang="en-US" sz="3200" b="0" dirty="0" smtClean="0">
                <a:solidFill>
                  <a:schemeClr val="tx1"/>
                </a:solidFill>
                <a:cs typeface="Times New Roman" panose="02020603050405020304" pitchFamily="18" charset="0"/>
              </a:rPr>
              <a:t> </a:t>
            </a:r>
            <a:r>
              <a:rPr lang="en-US" sz="3200" b="0" dirty="0" err="1">
                <a:solidFill>
                  <a:schemeClr val="tx1"/>
                </a:solidFill>
                <a:cs typeface="Times New Roman" panose="02020603050405020304" pitchFamily="18" charset="0"/>
              </a:rPr>
              <a:t>mới</a:t>
            </a:r>
            <a:r>
              <a:rPr lang="en-US" sz="3200" b="0" dirty="0">
                <a:solidFill>
                  <a:schemeClr val="tx1"/>
                </a:solidFill>
                <a:cs typeface="Times New Roman" panose="02020603050405020304" pitchFamily="18" charset="0"/>
              </a:rPr>
              <a:t> </a:t>
            </a:r>
            <a:r>
              <a:rPr lang="en-US" sz="3200" b="0" dirty="0" err="1">
                <a:solidFill>
                  <a:schemeClr val="tx1"/>
                </a:solidFill>
                <a:cs typeface="Times New Roman" panose="02020603050405020304" pitchFamily="18" charset="0"/>
              </a:rPr>
              <a:t>nhận</a:t>
            </a:r>
            <a:r>
              <a:rPr lang="en-US" sz="3200" b="0" dirty="0">
                <a:solidFill>
                  <a:schemeClr val="tx1"/>
                </a:solidFill>
                <a:cs typeface="Times New Roman" panose="02020603050405020304" pitchFamily="18" charset="0"/>
              </a:rPr>
              <a:t> </a:t>
            </a:r>
            <a:r>
              <a:rPr lang="en-US" sz="3200" b="0" dirty="0" err="1">
                <a:solidFill>
                  <a:schemeClr val="tx1"/>
                </a:solidFill>
                <a:cs typeface="Times New Roman" panose="02020603050405020304" pitchFamily="18" charset="0"/>
              </a:rPr>
              <a:t>thấy.Đó</a:t>
            </a:r>
            <a:r>
              <a:rPr lang="en-US" sz="3200" b="0" dirty="0">
                <a:solidFill>
                  <a:schemeClr val="tx1"/>
                </a:solidFill>
                <a:cs typeface="Times New Roman" panose="02020603050405020304" pitchFamily="18" charset="0"/>
              </a:rPr>
              <a:t> </a:t>
            </a:r>
            <a:r>
              <a:rPr lang="en-US" sz="3200" b="0" dirty="0" err="1">
                <a:solidFill>
                  <a:schemeClr val="tx1"/>
                </a:solidFill>
                <a:cs typeface="Times New Roman" panose="02020603050405020304" pitchFamily="18" charset="0"/>
              </a:rPr>
              <a:t>là</a:t>
            </a:r>
            <a:r>
              <a:rPr lang="en-US" sz="3200" b="0" dirty="0">
                <a:solidFill>
                  <a:schemeClr val="tx1"/>
                </a:solidFill>
                <a:cs typeface="Times New Roman" panose="02020603050405020304" pitchFamily="18" charset="0"/>
              </a:rPr>
              <a:t> </a:t>
            </a:r>
            <a:r>
              <a:rPr lang="en-US" sz="3200" b="0" dirty="0" err="1">
                <a:solidFill>
                  <a:schemeClr val="tx1"/>
                </a:solidFill>
                <a:cs typeface="Times New Roman" panose="02020603050405020304" pitchFamily="18" charset="0"/>
              </a:rPr>
              <a:t>tên</a:t>
            </a:r>
            <a:r>
              <a:rPr lang="en-US" sz="3200" b="0" dirty="0">
                <a:solidFill>
                  <a:schemeClr val="tx1"/>
                </a:solidFill>
                <a:cs typeface="Times New Roman" panose="02020603050405020304" pitchFamily="18" charset="0"/>
              </a:rPr>
              <a:t> </a:t>
            </a:r>
            <a:r>
              <a:rPr lang="en-US" sz="3200" b="0" dirty="0" err="1">
                <a:solidFill>
                  <a:schemeClr val="tx1"/>
                </a:solidFill>
                <a:cs typeface="Times New Roman" panose="02020603050405020304" pitchFamily="18" charset="0"/>
              </a:rPr>
              <a:t>Tổ</a:t>
            </a:r>
            <a:r>
              <a:rPr lang="en-US" sz="3200" b="0" dirty="0">
                <a:solidFill>
                  <a:schemeClr val="tx1"/>
                </a:solidFill>
                <a:cs typeface="Times New Roman" panose="02020603050405020304" pitchFamily="18" charset="0"/>
              </a:rPr>
              <a:t> </a:t>
            </a:r>
            <a:r>
              <a:rPr lang="en-US" sz="3200" b="0" dirty="0" err="1">
                <a:solidFill>
                  <a:schemeClr val="tx1"/>
                </a:solidFill>
                <a:cs typeface="Times New Roman" panose="02020603050405020304" pitchFamily="18" charset="0"/>
              </a:rPr>
              <a:t>quốc</a:t>
            </a:r>
            <a:r>
              <a:rPr lang="en-US" sz="3200" b="0" dirty="0">
                <a:solidFill>
                  <a:schemeClr val="tx1"/>
                </a:solidFill>
                <a:cs typeface="Times New Roman" panose="02020603050405020304" pitchFamily="18" charset="0"/>
              </a:rPr>
              <a:t> </a:t>
            </a:r>
            <a:r>
              <a:rPr lang="en-US" sz="3200" b="0" dirty="0" err="1">
                <a:solidFill>
                  <a:schemeClr val="tx1"/>
                </a:solidFill>
                <a:cs typeface="Times New Roman" panose="02020603050405020304" pitchFamily="18" charset="0"/>
              </a:rPr>
              <a:t>Việt</a:t>
            </a:r>
            <a:r>
              <a:rPr lang="en-US" sz="3200" b="0" dirty="0">
                <a:solidFill>
                  <a:schemeClr val="tx1"/>
                </a:solidFill>
                <a:cs typeface="Times New Roman" panose="02020603050405020304" pitchFamily="18" charset="0"/>
              </a:rPr>
              <a:t> Nam, </a:t>
            </a:r>
            <a:r>
              <a:rPr lang="en-US" sz="3200" b="0" dirty="0" err="1">
                <a:solidFill>
                  <a:schemeClr val="tx1"/>
                </a:solidFill>
                <a:cs typeface="Times New Roman" panose="02020603050405020304" pitchFamily="18" charset="0"/>
              </a:rPr>
              <a:t>là</a:t>
            </a:r>
            <a:r>
              <a:rPr lang="en-US" sz="3200" b="0" dirty="0">
                <a:solidFill>
                  <a:schemeClr val="tx1"/>
                </a:solidFill>
                <a:cs typeface="Times New Roman" panose="02020603050405020304" pitchFamily="18" charset="0"/>
              </a:rPr>
              <a:t> </a:t>
            </a:r>
            <a:r>
              <a:rPr lang="en-US" sz="3200" b="0" dirty="0" err="1">
                <a:solidFill>
                  <a:schemeClr val="tx1"/>
                </a:solidFill>
                <a:cs typeface="Times New Roman" panose="02020603050405020304" pitchFamily="18" charset="0"/>
              </a:rPr>
              <a:t>lời</a:t>
            </a:r>
            <a:r>
              <a:rPr lang="en-US" sz="3200" b="0" dirty="0">
                <a:solidFill>
                  <a:schemeClr val="tx1"/>
                </a:solidFill>
                <a:cs typeface="Times New Roman" panose="02020603050405020304" pitchFamily="18" charset="0"/>
              </a:rPr>
              <a:t> </a:t>
            </a:r>
            <a:r>
              <a:rPr lang="en-US" sz="3200" b="0" dirty="0" err="1">
                <a:solidFill>
                  <a:schemeClr val="tx1"/>
                </a:solidFill>
                <a:cs typeface="Times New Roman" panose="02020603050405020304" pitchFamily="18" charset="0"/>
              </a:rPr>
              <a:t>chào</a:t>
            </a:r>
            <a:r>
              <a:rPr lang="en-US" sz="3200" b="0" dirty="0">
                <a:solidFill>
                  <a:schemeClr val="tx1"/>
                </a:solidFill>
                <a:cs typeface="Times New Roman" panose="02020603050405020304" pitchFamily="18" charset="0"/>
              </a:rPr>
              <a:t> </a:t>
            </a:r>
            <a:r>
              <a:rPr lang="en-US" sz="3200" b="0" dirty="0" err="1">
                <a:solidFill>
                  <a:schemeClr val="tx1"/>
                </a:solidFill>
                <a:cs typeface="Times New Roman" panose="02020603050405020304" pitchFamily="18" charset="0"/>
              </a:rPr>
              <a:t>chiến</a:t>
            </a:r>
            <a:r>
              <a:rPr lang="en-US" sz="3200" b="0" dirty="0">
                <a:solidFill>
                  <a:schemeClr val="tx1"/>
                </a:solidFill>
                <a:cs typeface="Times New Roman" panose="02020603050405020304" pitchFamily="18" charset="0"/>
              </a:rPr>
              <a:t> </a:t>
            </a:r>
            <a:r>
              <a:rPr lang="en-US" sz="3200" b="0" dirty="0" err="1">
                <a:solidFill>
                  <a:schemeClr val="tx1"/>
                </a:solidFill>
                <a:cs typeface="Times New Roman" panose="02020603050405020304" pitchFamily="18" charset="0"/>
              </a:rPr>
              <a:t>thắng</a:t>
            </a:r>
            <a:r>
              <a:rPr lang="en-US" sz="3200" b="0" dirty="0">
                <a:solidFill>
                  <a:schemeClr val="tx1"/>
                </a:solidFill>
                <a:cs typeface="Times New Roman" panose="02020603050405020304" pitchFamily="18" charset="0"/>
              </a:rPr>
              <a:t>. </a:t>
            </a:r>
            <a:r>
              <a:rPr lang="en-US" sz="3200" b="0" dirty="0" err="1">
                <a:solidFill>
                  <a:schemeClr val="tx1"/>
                </a:solidFill>
                <a:cs typeface="Times New Roman" panose="02020603050405020304" pitchFamily="18" charset="0"/>
              </a:rPr>
              <a:t>Đôi</a:t>
            </a:r>
            <a:r>
              <a:rPr lang="en-US" sz="3200" b="0" dirty="0">
                <a:solidFill>
                  <a:schemeClr val="tx1"/>
                </a:solidFill>
                <a:cs typeface="Times New Roman" panose="02020603050405020304" pitchFamily="18" charset="0"/>
              </a:rPr>
              <a:t> </a:t>
            </a:r>
            <a:r>
              <a:rPr lang="en-US" sz="3200" b="0" dirty="0" err="1">
                <a:solidFill>
                  <a:schemeClr val="tx1"/>
                </a:solidFill>
                <a:cs typeface="Times New Roman" panose="02020603050405020304" pitchFamily="18" charset="0"/>
              </a:rPr>
              <a:t>lúc</a:t>
            </a:r>
            <a:r>
              <a:rPr lang="en-US" sz="3200" b="0" dirty="0">
                <a:solidFill>
                  <a:schemeClr val="tx1"/>
                </a:solidFill>
                <a:cs typeface="Times New Roman" panose="02020603050405020304" pitchFamily="18" charset="0"/>
              </a:rPr>
              <a:t>, </a:t>
            </a:r>
            <a:r>
              <a:rPr lang="en-US" sz="3200" b="0" dirty="0" err="1">
                <a:solidFill>
                  <a:schemeClr val="tx1"/>
                </a:solidFill>
                <a:cs typeface="Times New Roman" panose="02020603050405020304" pitchFamily="18" charset="0"/>
              </a:rPr>
              <a:t>Hai</a:t>
            </a:r>
            <a:r>
              <a:rPr lang="en-US" sz="3200" b="0" dirty="0">
                <a:solidFill>
                  <a:schemeClr val="tx1"/>
                </a:solidFill>
                <a:cs typeface="Times New Roman" panose="02020603050405020304" pitchFamily="18" charset="0"/>
              </a:rPr>
              <a:t> Long </a:t>
            </a:r>
            <a:r>
              <a:rPr lang="en-US" sz="3200" b="0" dirty="0" err="1">
                <a:solidFill>
                  <a:schemeClr val="tx1"/>
                </a:solidFill>
                <a:cs typeface="Times New Roman" panose="02020603050405020304" pitchFamily="18" charset="0"/>
              </a:rPr>
              <a:t>đã</a:t>
            </a:r>
            <a:r>
              <a:rPr lang="en-US" sz="3200" b="0" dirty="0">
                <a:solidFill>
                  <a:schemeClr val="tx1"/>
                </a:solidFill>
                <a:cs typeface="Times New Roman" panose="02020603050405020304" pitchFamily="18" charset="0"/>
              </a:rPr>
              <a:t> </a:t>
            </a:r>
            <a:r>
              <a:rPr lang="en-US" sz="3200" b="0" dirty="0" err="1">
                <a:solidFill>
                  <a:schemeClr val="tx1"/>
                </a:solidFill>
                <a:cs typeface="Times New Roman" panose="02020603050405020304" pitchFamily="18" charset="0"/>
              </a:rPr>
              <a:t>đáp</a:t>
            </a:r>
            <a:r>
              <a:rPr lang="en-US" sz="3200" b="0" dirty="0">
                <a:solidFill>
                  <a:schemeClr val="tx1"/>
                </a:solidFill>
                <a:cs typeface="Times New Roman" panose="02020603050405020304" pitchFamily="18" charset="0"/>
              </a:rPr>
              <a:t> </a:t>
            </a:r>
            <a:r>
              <a:rPr lang="en-US" sz="3200" b="0" dirty="0" err="1">
                <a:solidFill>
                  <a:schemeClr val="tx1"/>
                </a:solidFill>
                <a:cs typeface="Times New Roman" panose="02020603050405020304" pitchFamily="18" charset="0"/>
              </a:rPr>
              <a:t>lại</a:t>
            </a:r>
            <a:r>
              <a:rPr lang="en-US" sz="3200" b="0" dirty="0">
                <a:solidFill>
                  <a:schemeClr val="tx1"/>
                </a:solidFill>
                <a:cs typeface="Times New Roman" panose="02020603050405020304" pitchFamily="18" charset="0"/>
              </a:rPr>
              <a:t>.</a:t>
            </a:r>
          </a:p>
        </p:txBody>
      </p:sp>
      <p:sp>
        <p:nvSpPr>
          <p:cNvPr id="47109" name="Line 8"/>
          <p:cNvSpPr>
            <a:spLocks noChangeShapeType="1"/>
          </p:cNvSpPr>
          <p:nvPr/>
        </p:nvSpPr>
        <p:spPr bwMode="auto">
          <a:xfrm>
            <a:off x="0" y="1447800"/>
            <a:ext cx="0"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spAutoFit/>
          </a:bodyPr>
          <a:lstStyle/>
          <a:p>
            <a:endParaRPr lang="vi-VN"/>
          </a:p>
        </p:txBody>
      </p:sp>
      <p:sp>
        <p:nvSpPr>
          <p:cNvPr id="25613" name="Line 13"/>
          <p:cNvSpPr>
            <a:spLocks noChangeShapeType="1"/>
          </p:cNvSpPr>
          <p:nvPr/>
        </p:nvSpPr>
        <p:spPr bwMode="auto">
          <a:xfrm>
            <a:off x="2590800" y="2286000"/>
            <a:ext cx="1447800" cy="0"/>
          </a:xfrm>
          <a:prstGeom prst="line">
            <a:avLst/>
          </a:prstGeom>
          <a:noFill/>
          <a:ln w="28575">
            <a:solidFill>
              <a:srgbClr val="FF0000"/>
            </a:solidFill>
            <a:round/>
            <a:headEnd/>
            <a:tailEnd/>
          </a:ln>
          <a:extLst>
            <a:ext uri="{909E8E84-426E-40DD-AFC4-6F175D3DCCD1}">
              <a14:hiddenFill xmlns:a14="http://schemas.microsoft.com/office/drawing/2010/main">
                <a:noFill/>
              </a14:hiddenFill>
            </a:ext>
          </a:extLst>
        </p:spPr>
        <p:txBody>
          <a:bodyPr/>
          <a:lstStyle/>
          <a:p>
            <a:endParaRPr lang="vi-VN"/>
          </a:p>
        </p:txBody>
      </p:sp>
      <p:sp>
        <p:nvSpPr>
          <p:cNvPr id="25641" name="Line 41"/>
          <p:cNvSpPr>
            <a:spLocks noChangeShapeType="1"/>
          </p:cNvSpPr>
          <p:nvPr/>
        </p:nvSpPr>
        <p:spPr bwMode="auto">
          <a:xfrm flipH="1">
            <a:off x="3061079" y="3530075"/>
            <a:ext cx="76200" cy="457200"/>
          </a:xfrm>
          <a:prstGeom prst="line">
            <a:avLst/>
          </a:prstGeom>
          <a:noFill/>
          <a:ln w="28575">
            <a:solidFill>
              <a:srgbClr val="FF0000"/>
            </a:solidFill>
            <a:round/>
            <a:headEnd/>
            <a:tailEnd/>
          </a:ln>
          <a:extLst>
            <a:ext uri="{909E8E84-426E-40DD-AFC4-6F175D3DCCD1}">
              <a14:hiddenFill xmlns:a14="http://schemas.microsoft.com/office/drawing/2010/main">
                <a:noFill/>
              </a14:hiddenFill>
            </a:ext>
          </a:extLst>
        </p:spPr>
        <p:txBody>
          <a:bodyPr>
            <a:spAutoFit/>
          </a:bodyPr>
          <a:lstStyle/>
          <a:p>
            <a:endParaRPr lang="vi-VN"/>
          </a:p>
        </p:txBody>
      </p:sp>
      <p:sp>
        <p:nvSpPr>
          <p:cNvPr id="25642" name="Line 42"/>
          <p:cNvSpPr>
            <a:spLocks noChangeShapeType="1"/>
          </p:cNvSpPr>
          <p:nvPr/>
        </p:nvSpPr>
        <p:spPr bwMode="auto">
          <a:xfrm flipH="1">
            <a:off x="1219200" y="4038600"/>
            <a:ext cx="76200" cy="557190"/>
          </a:xfrm>
          <a:prstGeom prst="line">
            <a:avLst/>
          </a:prstGeom>
          <a:noFill/>
          <a:ln w="28575">
            <a:solidFill>
              <a:srgbClr val="FF0000"/>
            </a:solidFill>
            <a:round/>
            <a:headEnd/>
            <a:tailEnd/>
          </a:ln>
          <a:extLst>
            <a:ext uri="{909E8E84-426E-40DD-AFC4-6F175D3DCCD1}">
              <a14:hiddenFill xmlns:a14="http://schemas.microsoft.com/office/drawing/2010/main">
                <a:noFill/>
              </a14:hiddenFill>
            </a:ext>
          </a:extLst>
        </p:spPr>
        <p:txBody>
          <a:bodyPr wrap="square">
            <a:spAutoFit/>
          </a:bodyPr>
          <a:lstStyle/>
          <a:p>
            <a:endParaRPr lang="vi-VN"/>
          </a:p>
        </p:txBody>
      </p:sp>
      <p:sp>
        <p:nvSpPr>
          <p:cNvPr id="2" name="Rectangle 1"/>
          <p:cNvSpPr/>
          <p:nvPr/>
        </p:nvSpPr>
        <p:spPr>
          <a:xfrm>
            <a:off x="2334904" y="57478"/>
            <a:ext cx="4572000" cy="1815882"/>
          </a:xfrm>
          <a:prstGeom prst="rect">
            <a:avLst/>
          </a:prstGeom>
        </p:spPr>
        <p:txBody>
          <a:bodyPr>
            <a:spAutoFit/>
          </a:bodyPr>
          <a:lstStyle/>
          <a:p>
            <a:pPr algn="ctr"/>
            <a:r>
              <a:rPr lang="en-US" sz="2800" dirty="0" err="1">
                <a:latin typeface="Times New Roman" panose="02020603050405020304" pitchFamily="18" charset="0"/>
                <a:cs typeface="Times New Roman" panose="02020603050405020304" pitchFamily="18" charset="0"/>
              </a:rPr>
              <a:t>Tập</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đọc</a:t>
            </a:r>
            <a:r>
              <a:rPr lang="en-US" sz="2800" dirty="0">
                <a:latin typeface="Times New Roman" panose="02020603050405020304" pitchFamily="18" charset="0"/>
                <a:cs typeface="Times New Roman" panose="02020603050405020304" pitchFamily="18" charset="0"/>
              </a:rPr>
              <a:t/>
            </a:r>
            <a:br>
              <a:rPr lang="en-US" sz="2800" dirty="0">
                <a:latin typeface="Times New Roman" panose="02020603050405020304" pitchFamily="18" charset="0"/>
                <a:cs typeface="Times New Roman" panose="02020603050405020304" pitchFamily="18" charset="0"/>
              </a:rPr>
            </a:br>
            <a:r>
              <a:rPr lang="en-US" sz="2800" b="1" dirty="0" err="1">
                <a:solidFill>
                  <a:srgbClr val="FF0000"/>
                </a:solidFill>
                <a:latin typeface="Times New Roman" panose="02020603050405020304" pitchFamily="18" charset="0"/>
                <a:cs typeface="Times New Roman" panose="02020603050405020304" pitchFamily="18" charset="0"/>
              </a:rPr>
              <a:t>Hộp</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thư</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mật</a:t>
            </a:r>
            <a:r>
              <a:rPr lang="en-US" sz="2800" dirty="0">
                <a:solidFill>
                  <a:srgbClr val="FF0000"/>
                </a:solidFill>
                <a:latin typeface="Times New Roman" panose="02020603050405020304" pitchFamily="18" charset="0"/>
                <a:cs typeface="Times New Roman" panose="02020603050405020304" pitchFamily="18" charset="0"/>
              </a:rPr>
              <a:t/>
            </a:r>
            <a:br>
              <a:rPr lang="en-US" sz="2800" dirty="0">
                <a:solidFill>
                  <a:srgbClr val="FF0000"/>
                </a:solidFill>
                <a:latin typeface="Times New Roman" panose="02020603050405020304" pitchFamily="18" charset="0"/>
                <a:cs typeface="Times New Roman" panose="02020603050405020304" pitchFamily="18" charset="0"/>
              </a:rPr>
            </a:br>
            <a:r>
              <a:rPr lang="en-US" sz="2800" dirty="0">
                <a:solidFill>
                  <a:schemeClr val="accent1"/>
                </a:solidFill>
                <a:latin typeface="Times New Roman" panose="02020603050405020304" pitchFamily="18" charset="0"/>
                <a:cs typeface="Times New Roman" panose="02020603050405020304" pitchFamily="18" charset="0"/>
              </a:rPr>
              <a:t>                               </a:t>
            </a:r>
            <a:r>
              <a:rPr lang="en-US" sz="2800" b="1" dirty="0" err="1">
                <a:solidFill>
                  <a:schemeClr val="accent1"/>
                </a:solidFill>
                <a:latin typeface="Times New Roman" panose="02020603050405020304" pitchFamily="18" charset="0"/>
                <a:cs typeface="Times New Roman" panose="02020603050405020304" pitchFamily="18" charset="0"/>
              </a:rPr>
              <a:t>Hữu</a:t>
            </a:r>
            <a:r>
              <a:rPr lang="en-US" sz="2800" b="1" dirty="0">
                <a:solidFill>
                  <a:schemeClr val="accent1"/>
                </a:solidFill>
                <a:latin typeface="Times New Roman" panose="02020603050405020304" pitchFamily="18" charset="0"/>
                <a:cs typeface="Times New Roman" panose="02020603050405020304" pitchFamily="18" charset="0"/>
              </a:rPr>
              <a:t> Mai</a:t>
            </a:r>
            <a:r>
              <a:rPr lang="vi-VN" sz="2800" b="1" dirty="0">
                <a:solidFill>
                  <a:schemeClr val="accent1"/>
                </a:solidFill>
                <a:cs typeface="Times New Roman" panose="02020603050405020304" pitchFamily="18" charset="0"/>
              </a:rPr>
              <a:t/>
            </a:r>
            <a:br>
              <a:rPr lang="vi-VN" sz="2800" b="1" dirty="0">
                <a:solidFill>
                  <a:schemeClr val="accent1"/>
                </a:solidFill>
                <a:cs typeface="Times New Roman" panose="02020603050405020304" pitchFamily="18" charset="0"/>
              </a:rPr>
            </a:br>
            <a:endParaRPr lang="vi-VN" sz="2800" dirty="0"/>
          </a:p>
        </p:txBody>
      </p:sp>
      <p:sp>
        <p:nvSpPr>
          <p:cNvPr id="18" name="Line 13"/>
          <p:cNvSpPr>
            <a:spLocks noChangeShapeType="1"/>
          </p:cNvSpPr>
          <p:nvPr/>
        </p:nvSpPr>
        <p:spPr bwMode="auto">
          <a:xfrm>
            <a:off x="4189838" y="3505200"/>
            <a:ext cx="1219200" cy="0"/>
          </a:xfrm>
          <a:prstGeom prst="line">
            <a:avLst/>
          </a:prstGeom>
          <a:noFill/>
          <a:ln w="28575">
            <a:solidFill>
              <a:srgbClr val="FF0000"/>
            </a:solidFill>
            <a:round/>
            <a:headEnd/>
            <a:tailEnd/>
          </a:ln>
          <a:extLst>
            <a:ext uri="{909E8E84-426E-40DD-AFC4-6F175D3DCCD1}">
              <a14:hiddenFill xmlns:a14="http://schemas.microsoft.com/office/drawing/2010/main">
                <a:noFill/>
              </a14:hiddenFill>
            </a:ext>
          </a:extLst>
        </p:spPr>
        <p:txBody>
          <a:bodyPr/>
          <a:lstStyle/>
          <a:p>
            <a:endParaRPr lang="vi-VN"/>
          </a:p>
        </p:txBody>
      </p:sp>
      <p:sp>
        <p:nvSpPr>
          <p:cNvPr id="19" name="Line 13"/>
          <p:cNvSpPr>
            <a:spLocks noChangeShapeType="1"/>
          </p:cNvSpPr>
          <p:nvPr/>
        </p:nvSpPr>
        <p:spPr bwMode="auto">
          <a:xfrm>
            <a:off x="121692" y="3954439"/>
            <a:ext cx="1173708" cy="0"/>
          </a:xfrm>
          <a:prstGeom prst="line">
            <a:avLst/>
          </a:prstGeom>
          <a:noFill/>
          <a:ln w="28575">
            <a:solidFill>
              <a:srgbClr val="FF0000"/>
            </a:solidFill>
            <a:round/>
            <a:headEnd/>
            <a:tailEnd/>
          </a:ln>
          <a:extLst>
            <a:ext uri="{909E8E84-426E-40DD-AFC4-6F175D3DCCD1}">
              <a14:hiddenFill xmlns:a14="http://schemas.microsoft.com/office/drawing/2010/main">
                <a:noFill/>
              </a14:hiddenFill>
            </a:ext>
          </a:extLst>
        </p:spPr>
        <p:txBody>
          <a:bodyPr/>
          <a:lstStyle/>
          <a:p>
            <a:endParaRPr lang="vi-VN"/>
          </a:p>
        </p:txBody>
      </p:sp>
      <p:sp>
        <p:nvSpPr>
          <p:cNvPr id="20" name="Line 13"/>
          <p:cNvSpPr>
            <a:spLocks noChangeShapeType="1"/>
          </p:cNvSpPr>
          <p:nvPr/>
        </p:nvSpPr>
        <p:spPr bwMode="auto">
          <a:xfrm flipV="1">
            <a:off x="1459149" y="4433246"/>
            <a:ext cx="3760551" cy="5687"/>
          </a:xfrm>
          <a:prstGeom prst="line">
            <a:avLst/>
          </a:prstGeom>
          <a:noFill/>
          <a:ln w="28575">
            <a:solidFill>
              <a:srgbClr val="FF0000"/>
            </a:solidFill>
            <a:round/>
            <a:headEnd/>
            <a:tailEnd/>
          </a:ln>
          <a:extLst>
            <a:ext uri="{909E8E84-426E-40DD-AFC4-6F175D3DCCD1}">
              <a14:hiddenFill xmlns:a14="http://schemas.microsoft.com/office/drawing/2010/main">
                <a:noFill/>
              </a14:hiddenFill>
            </a:ext>
          </a:extLst>
        </p:spPr>
        <p:txBody>
          <a:bodyPr/>
          <a:lstStyle/>
          <a:p>
            <a:endParaRPr lang="vi-VN"/>
          </a:p>
        </p:txBody>
      </p:sp>
      <p:sp>
        <p:nvSpPr>
          <p:cNvPr id="22" name="Line 31"/>
          <p:cNvSpPr>
            <a:spLocks noChangeShapeType="1"/>
          </p:cNvSpPr>
          <p:nvPr/>
        </p:nvSpPr>
        <p:spPr bwMode="auto">
          <a:xfrm>
            <a:off x="121692" y="4438934"/>
            <a:ext cx="933759" cy="0"/>
          </a:xfrm>
          <a:prstGeom prst="line">
            <a:avLst/>
          </a:prstGeom>
          <a:noFill/>
          <a:ln w="28575">
            <a:solidFill>
              <a:srgbClr val="FF0000"/>
            </a:solidFill>
            <a:round/>
            <a:headEnd/>
            <a:tailEnd/>
          </a:ln>
          <a:extLst>
            <a:ext uri="{909E8E84-426E-40DD-AFC4-6F175D3DCCD1}">
              <a14:hiddenFill xmlns:a14="http://schemas.microsoft.com/office/drawing/2010/main">
                <a:noFill/>
              </a14:hiddenFill>
            </a:ext>
          </a:extLst>
        </p:spPr>
        <p:txBody>
          <a:bodyPr/>
          <a:lstStyle/>
          <a:p>
            <a:endParaRPr lang="vi-VN"/>
          </a:p>
        </p:txBody>
      </p:sp>
      <p:sp>
        <p:nvSpPr>
          <p:cNvPr id="23" name="Line 31"/>
          <p:cNvSpPr>
            <a:spLocks noChangeShapeType="1"/>
          </p:cNvSpPr>
          <p:nvPr/>
        </p:nvSpPr>
        <p:spPr bwMode="auto">
          <a:xfrm>
            <a:off x="7224214" y="5410200"/>
            <a:ext cx="1767386" cy="0"/>
          </a:xfrm>
          <a:prstGeom prst="line">
            <a:avLst/>
          </a:prstGeom>
          <a:noFill/>
          <a:ln w="28575">
            <a:solidFill>
              <a:srgbClr val="FF0000"/>
            </a:solidFill>
            <a:round/>
            <a:headEnd/>
            <a:tailEnd/>
          </a:ln>
          <a:extLst>
            <a:ext uri="{909E8E84-426E-40DD-AFC4-6F175D3DCCD1}">
              <a14:hiddenFill xmlns:a14="http://schemas.microsoft.com/office/drawing/2010/main">
                <a:noFill/>
              </a14:hiddenFill>
            </a:ext>
          </a:extLst>
        </p:spPr>
        <p:txBody>
          <a:bodyPr/>
          <a:lstStyle/>
          <a:p>
            <a:endParaRPr lang="vi-VN"/>
          </a:p>
        </p:txBody>
      </p:sp>
      <p:sp>
        <p:nvSpPr>
          <p:cNvPr id="24" name="Line 31"/>
          <p:cNvSpPr>
            <a:spLocks noChangeShapeType="1"/>
          </p:cNvSpPr>
          <p:nvPr/>
        </p:nvSpPr>
        <p:spPr bwMode="auto">
          <a:xfrm>
            <a:off x="4305820" y="5946262"/>
            <a:ext cx="3618980" cy="0"/>
          </a:xfrm>
          <a:prstGeom prst="line">
            <a:avLst/>
          </a:prstGeom>
          <a:noFill/>
          <a:ln w="28575">
            <a:solidFill>
              <a:srgbClr val="FF0000"/>
            </a:solidFill>
            <a:round/>
            <a:headEnd/>
            <a:tailEnd/>
          </a:ln>
          <a:extLst>
            <a:ext uri="{909E8E84-426E-40DD-AFC4-6F175D3DCCD1}">
              <a14:hiddenFill xmlns:a14="http://schemas.microsoft.com/office/drawing/2010/main">
                <a:noFill/>
              </a14:hiddenFill>
            </a:ext>
          </a:extLst>
        </p:spPr>
        <p:txBody>
          <a:bodyPr/>
          <a:lstStyle/>
          <a:p>
            <a:endParaRPr lang="vi-VN"/>
          </a:p>
        </p:txBody>
      </p:sp>
      <p:sp>
        <p:nvSpPr>
          <p:cNvPr id="25" name="Line 31"/>
          <p:cNvSpPr>
            <a:spLocks noChangeShapeType="1"/>
          </p:cNvSpPr>
          <p:nvPr/>
        </p:nvSpPr>
        <p:spPr bwMode="auto">
          <a:xfrm>
            <a:off x="6614318" y="6400800"/>
            <a:ext cx="1096963" cy="0"/>
          </a:xfrm>
          <a:prstGeom prst="line">
            <a:avLst/>
          </a:prstGeom>
          <a:noFill/>
          <a:ln w="28575">
            <a:solidFill>
              <a:srgbClr val="FF0000"/>
            </a:solidFill>
            <a:round/>
            <a:headEnd/>
            <a:tailEnd/>
          </a:ln>
          <a:extLst>
            <a:ext uri="{909E8E84-426E-40DD-AFC4-6F175D3DCCD1}">
              <a14:hiddenFill xmlns:a14="http://schemas.microsoft.com/office/drawing/2010/main">
                <a:noFill/>
              </a14:hiddenFill>
            </a:ext>
          </a:extLst>
        </p:spPr>
        <p:txBody>
          <a:bodyPr/>
          <a:lstStyle/>
          <a:p>
            <a:endParaRPr lang="vi-VN"/>
          </a:p>
        </p:txBody>
      </p:sp>
      <p:sp>
        <p:nvSpPr>
          <p:cNvPr id="26" name="Line 31"/>
          <p:cNvSpPr>
            <a:spLocks noChangeShapeType="1"/>
          </p:cNvSpPr>
          <p:nvPr/>
        </p:nvSpPr>
        <p:spPr bwMode="auto">
          <a:xfrm flipV="1">
            <a:off x="1053152" y="6400800"/>
            <a:ext cx="1779896" cy="4549"/>
          </a:xfrm>
          <a:prstGeom prst="line">
            <a:avLst/>
          </a:prstGeom>
          <a:noFill/>
          <a:ln w="28575">
            <a:solidFill>
              <a:srgbClr val="FF0000"/>
            </a:solidFill>
            <a:round/>
            <a:headEnd/>
            <a:tailEnd/>
          </a:ln>
          <a:extLst>
            <a:ext uri="{909E8E84-426E-40DD-AFC4-6F175D3DCCD1}">
              <a14:hiddenFill xmlns:a14="http://schemas.microsoft.com/office/drawing/2010/main">
                <a:noFill/>
              </a14:hiddenFill>
            </a:ext>
          </a:extLst>
        </p:spPr>
        <p:txBody>
          <a:bodyPr/>
          <a:lstStyle/>
          <a:p>
            <a:endParaRPr lang="vi-VN"/>
          </a:p>
        </p:txBody>
      </p:sp>
      <p:sp>
        <p:nvSpPr>
          <p:cNvPr id="28" name="Line 31"/>
          <p:cNvSpPr>
            <a:spLocks noChangeShapeType="1"/>
          </p:cNvSpPr>
          <p:nvPr/>
        </p:nvSpPr>
        <p:spPr bwMode="auto">
          <a:xfrm flipV="1">
            <a:off x="121692" y="5946262"/>
            <a:ext cx="533400" cy="0"/>
          </a:xfrm>
          <a:prstGeom prst="line">
            <a:avLst/>
          </a:prstGeom>
          <a:noFill/>
          <a:ln w="28575">
            <a:solidFill>
              <a:srgbClr val="FF0000"/>
            </a:solidFill>
            <a:round/>
            <a:headEnd/>
            <a:tailEnd/>
          </a:ln>
          <a:extLst>
            <a:ext uri="{909E8E84-426E-40DD-AFC4-6F175D3DCCD1}">
              <a14:hiddenFill xmlns:a14="http://schemas.microsoft.com/office/drawing/2010/main">
                <a:noFill/>
              </a14:hiddenFill>
            </a:ext>
          </a:extLst>
        </p:spPr>
        <p:txBody>
          <a:bodyPr/>
          <a:lstStyle/>
          <a:p>
            <a:endParaRPr lang="vi-VN"/>
          </a:p>
        </p:txBody>
      </p:sp>
      <p:sp>
        <p:nvSpPr>
          <p:cNvPr id="29" name="Line 42"/>
          <p:cNvSpPr>
            <a:spLocks noChangeShapeType="1"/>
          </p:cNvSpPr>
          <p:nvPr/>
        </p:nvSpPr>
        <p:spPr bwMode="auto">
          <a:xfrm flipH="1">
            <a:off x="708546" y="5476717"/>
            <a:ext cx="68238" cy="614442"/>
          </a:xfrm>
          <a:prstGeom prst="line">
            <a:avLst/>
          </a:prstGeom>
          <a:noFill/>
          <a:ln w="28575">
            <a:solidFill>
              <a:srgbClr val="FF0000"/>
            </a:solidFill>
            <a:round/>
            <a:headEnd/>
            <a:tailEnd/>
          </a:ln>
          <a:extLst>
            <a:ext uri="{909E8E84-426E-40DD-AFC4-6F175D3DCCD1}">
              <a14:hiddenFill xmlns:a14="http://schemas.microsoft.com/office/drawing/2010/main">
                <a:noFill/>
              </a14:hiddenFill>
            </a:ext>
          </a:extLst>
        </p:spPr>
        <p:txBody>
          <a:bodyPr wrap="square">
            <a:spAutoFit/>
          </a:bodyPr>
          <a:lstStyle/>
          <a:p>
            <a:endParaRPr lang="vi-VN"/>
          </a:p>
        </p:txBody>
      </p:sp>
      <p:sp>
        <p:nvSpPr>
          <p:cNvPr id="30" name="Line 42"/>
          <p:cNvSpPr>
            <a:spLocks noChangeShapeType="1"/>
          </p:cNvSpPr>
          <p:nvPr/>
        </p:nvSpPr>
        <p:spPr bwMode="auto">
          <a:xfrm flipH="1">
            <a:off x="4202300" y="5476717"/>
            <a:ext cx="76200" cy="557190"/>
          </a:xfrm>
          <a:prstGeom prst="line">
            <a:avLst/>
          </a:prstGeom>
          <a:noFill/>
          <a:ln w="28575">
            <a:solidFill>
              <a:srgbClr val="FF0000"/>
            </a:solidFill>
            <a:round/>
            <a:headEnd/>
            <a:tailEnd/>
          </a:ln>
          <a:extLst>
            <a:ext uri="{909E8E84-426E-40DD-AFC4-6F175D3DCCD1}">
              <a14:hiddenFill xmlns:a14="http://schemas.microsoft.com/office/drawing/2010/main">
                <a:noFill/>
              </a14:hiddenFill>
            </a:ext>
          </a:extLst>
        </p:spPr>
        <p:txBody>
          <a:bodyPr wrap="square">
            <a:spAutoFit/>
          </a:bodyPr>
          <a:lstStyle/>
          <a:p>
            <a:endParaRPr lang="vi-VN"/>
          </a:p>
        </p:txBody>
      </p:sp>
      <p:sp>
        <p:nvSpPr>
          <p:cNvPr id="31" name="Line 42"/>
          <p:cNvSpPr>
            <a:spLocks noChangeShapeType="1"/>
          </p:cNvSpPr>
          <p:nvPr/>
        </p:nvSpPr>
        <p:spPr bwMode="auto">
          <a:xfrm flipH="1">
            <a:off x="9067800" y="4595790"/>
            <a:ext cx="76200" cy="394646"/>
          </a:xfrm>
          <a:prstGeom prst="line">
            <a:avLst/>
          </a:prstGeom>
          <a:noFill/>
          <a:ln w="28575">
            <a:solidFill>
              <a:srgbClr val="FF0000"/>
            </a:solidFill>
            <a:round/>
            <a:headEnd/>
            <a:tailEnd/>
          </a:ln>
          <a:extLst>
            <a:ext uri="{909E8E84-426E-40DD-AFC4-6F175D3DCCD1}">
              <a14:hiddenFill xmlns:a14="http://schemas.microsoft.com/office/drawing/2010/main">
                <a:noFill/>
              </a14:hiddenFill>
            </a:ext>
          </a:extLst>
        </p:spPr>
        <p:txBody>
          <a:bodyPr wrap="square">
            <a:spAutoFit/>
          </a:bodyPr>
          <a:lstStyle/>
          <a:p>
            <a:endParaRPr lang="vi-VN"/>
          </a:p>
        </p:txBody>
      </p:sp>
      <p:sp>
        <p:nvSpPr>
          <p:cNvPr id="32" name="Line 42"/>
          <p:cNvSpPr>
            <a:spLocks noChangeShapeType="1"/>
          </p:cNvSpPr>
          <p:nvPr/>
        </p:nvSpPr>
        <p:spPr bwMode="auto">
          <a:xfrm flipH="1">
            <a:off x="4562332" y="3532552"/>
            <a:ext cx="117143" cy="506048"/>
          </a:xfrm>
          <a:prstGeom prst="line">
            <a:avLst/>
          </a:prstGeom>
          <a:noFill/>
          <a:ln w="28575">
            <a:solidFill>
              <a:srgbClr val="FF0000"/>
            </a:solidFill>
            <a:round/>
            <a:headEnd/>
            <a:tailEnd/>
          </a:ln>
          <a:extLst>
            <a:ext uri="{909E8E84-426E-40DD-AFC4-6F175D3DCCD1}">
              <a14:hiddenFill xmlns:a14="http://schemas.microsoft.com/office/drawing/2010/main">
                <a:noFill/>
              </a14:hiddenFill>
            </a:ext>
          </a:extLst>
        </p:spPr>
        <p:txBody>
          <a:bodyPr wrap="square">
            <a:spAutoFit/>
          </a:bodyPr>
          <a:lstStyle/>
          <a:p>
            <a:endParaRPr lang="vi-VN"/>
          </a:p>
        </p:txBody>
      </p:sp>
      <p:sp>
        <p:nvSpPr>
          <p:cNvPr id="33" name="Line 42"/>
          <p:cNvSpPr>
            <a:spLocks noChangeShapeType="1"/>
          </p:cNvSpPr>
          <p:nvPr/>
        </p:nvSpPr>
        <p:spPr bwMode="auto">
          <a:xfrm flipH="1">
            <a:off x="4098829" y="3079277"/>
            <a:ext cx="91009" cy="405875"/>
          </a:xfrm>
          <a:prstGeom prst="line">
            <a:avLst/>
          </a:prstGeom>
          <a:noFill/>
          <a:ln w="28575">
            <a:solidFill>
              <a:srgbClr val="FF0000"/>
            </a:solidFill>
            <a:round/>
            <a:headEnd/>
            <a:tailEnd/>
          </a:ln>
          <a:extLst>
            <a:ext uri="{909E8E84-426E-40DD-AFC4-6F175D3DCCD1}">
              <a14:hiddenFill xmlns:a14="http://schemas.microsoft.com/office/drawing/2010/main">
                <a:noFill/>
              </a14:hiddenFill>
            </a:ext>
          </a:extLst>
        </p:spPr>
        <p:txBody>
          <a:bodyPr wrap="square">
            <a:spAutoFit/>
          </a:bodyPr>
          <a:lstStyle/>
          <a:p>
            <a:endParaRPr lang="vi-VN"/>
          </a:p>
        </p:txBody>
      </p:sp>
      <p:sp>
        <p:nvSpPr>
          <p:cNvPr id="34" name="Line 42"/>
          <p:cNvSpPr>
            <a:spLocks noChangeShapeType="1"/>
          </p:cNvSpPr>
          <p:nvPr/>
        </p:nvSpPr>
        <p:spPr bwMode="auto">
          <a:xfrm flipH="1">
            <a:off x="5496586" y="3079277"/>
            <a:ext cx="114831" cy="494635"/>
          </a:xfrm>
          <a:prstGeom prst="line">
            <a:avLst/>
          </a:prstGeom>
          <a:noFill/>
          <a:ln w="28575">
            <a:solidFill>
              <a:srgbClr val="FF0000"/>
            </a:solidFill>
            <a:round/>
            <a:headEnd/>
            <a:tailEnd/>
          </a:ln>
          <a:extLst>
            <a:ext uri="{909E8E84-426E-40DD-AFC4-6F175D3DCCD1}">
              <a14:hiddenFill xmlns:a14="http://schemas.microsoft.com/office/drawing/2010/main">
                <a:noFill/>
              </a14:hiddenFill>
            </a:ext>
          </a:extLst>
        </p:spPr>
        <p:txBody>
          <a:bodyPr wrap="square">
            <a:spAutoFit/>
          </a:bodyPr>
          <a:lstStyle/>
          <a:p>
            <a:endParaRPr lang="vi-VN"/>
          </a:p>
        </p:txBody>
      </p:sp>
    </p:spTree>
    <p:extLst>
      <p:ext uri="{BB962C8B-B14F-4D97-AF65-F5344CB8AC3E}">
        <p14:creationId xmlns:p14="http://schemas.microsoft.com/office/powerpoint/2010/main" val="415385659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5604"/>
                                        </p:tgtEl>
                                        <p:attrNameLst>
                                          <p:attrName>style.visibility</p:attrName>
                                        </p:attrNameLst>
                                      </p:cBhvr>
                                      <p:to>
                                        <p:strVal val="visible"/>
                                      </p:to>
                                    </p:set>
                                    <p:animEffect transition="in" filter="fade">
                                      <p:cBhvr>
                                        <p:cTn id="7" dur="1000"/>
                                        <p:tgtEl>
                                          <p:spTgt spid="25604"/>
                                        </p:tgtEl>
                                      </p:cBhvr>
                                    </p:animEffect>
                                    <p:anim calcmode="lin" valueType="num">
                                      <p:cBhvr>
                                        <p:cTn id="8" dur="1000" fill="hold"/>
                                        <p:tgtEl>
                                          <p:spTgt spid="25604"/>
                                        </p:tgtEl>
                                        <p:attrNameLst>
                                          <p:attrName>ppt_x</p:attrName>
                                        </p:attrNameLst>
                                      </p:cBhvr>
                                      <p:tavLst>
                                        <p:tav tm="0">
                                          <p:val>
                                            <p:strVal val="#ppt_x"/>
                                          </p:val>
                                        </p:tav>
                                        <p:tav tm="100000">
                                          <p:val>
                                            <p:strVal val="#ppt_x"/>
                                          </p:val>
                                        </p:tav>
                                      </p:tavLst>
                                    </p:anim>
                                    <p:anim calcmode="lin" valueType="num">
                                      <p:cBhvr>
                                        <p:cTn id="9" dur="1000" fill="hold"/>
                                        <p:tgtEl>
                                          <p:spTgt spid="2560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nodeType="afterGroup">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25605"/>
                                        </p:tgtEl>
                                        <p:attrNameLst>
                                          <p:attrName>style.visibility</p:attrName>
                                        </p:attrNameLst>
                                      </p:cBhvr>
                                      <p:to>
                                        <p:strVal val="visible"/>
                                      </p:to>
                                    </p:set>
                                    <p:anim calcmode="lin" valueType="num">
                                      <p:cBhvr additive="base">
                                        <p:cTn id="14" dur="500" fill="hold"/>
                                        <p:tgtEl>
                                          <p:spTgt spid="25605"/>
                                        </p:tgtEl>
                                        <p:attrNameLst>
                                          <p:attrName>ppt_x</p:attrName>
                                        </p:attrNameLst>
                                      </p:cBhvr>
                                      <p:tavLst>
                                        <p:tav tm="0">
                                          <p:val>
                                            <p:strVal val="#ppt_x"/>
                                          </p:val>
                                        </p:tav>
                                        <p:tav tm="100000">
                                          <p:val>
                                            <p:strVal val="#ppt_x"/>
                                          </p:val>
                                        </p:tav>
                                      </p:tavLst>
                                    </p:anim>
                                    <p:anim calcmode="lin" valueType="num">
                                      <p:cBhvr additive="base">
                                        <p:cTn id="15" dur="500" fill="hold"/>
                                        <p:tgtEl>
                                          <p:spTgt spid="25605"/>
                                        </p:tgtEl>
                                        <p:attrNameLst>
                                          <p:attrName>ppt_y</p:attrName>
                                        </p:attrNameLst>
                                      </p:cBhvr>
                                      <p:tavLst>
                                        <p:tav tm="0">
                                          <p:val>
                                            <p:strVal val="1+#ppt_h/2"/>
                                          </p:val>
                                        </p:tav>
                                        <p:tav tm="100000">
                                          <p:val>
                                            <p:strVal val="#ppt_y"/>
                                          </p:val>
                                        </p:tav>
                                      </p:tavLst>
                                    </p:anim>
                                  </p:childTnLst>
                                </p:cTn>
                              </p:par>
                            </p:childTnLst>
                          </p:cTn>
                        </p:par>
                        <p:par>
                          <p:cTn id="16" fill="hold">
                            <p:stCondLst>
                              <p:cond delay="500"/>
                            </p:stCondLst>
                            <p:childTnLst>
                              <p:par>
                                <p:cTn id="17" presetID="16" presetClass="entr" presetSubtype="26" fill="hold" grpId="0" nodeType="afterEffect">
                                  <p:stCondLst>
                                    <p:cond delay="0"/>
                                  </p:stCondLst>
                                  <p:childTnLst>
                                    <p:set>
                                      <p:cBhvr>
                                        <p:cTn id="18" dur="1" fill="hold">
                                          <p:stCondLst>
                                            <p:cond delay="0"/>
                                          </p:stCondLst>
                                        </p:cTn>
                                        <p:tgtEl>
                                          <p:spTgt spid="25613"/>
                                        </p:tgtEl>
                                        <p:attrNameLst>
                                          <p:attrName>style.visibility</p:attrName>
                                        </p:attrNameLst>
                                      </p:cBhvr>
                                      <p:to>
                                        <p:strVal val="visible"/>
                                      </p:to>
                                    </p:set>
                                    <p:animEffect transition="in" filter="barn(inHorizontal)">
                                      <p:cBhvr>
                                        <p:cTn id="19" dur="500"/>
                                        <p:tgtEl>
                                          <p:spTgt spid="25613"/>
                                        </p:tgtEl>
                                      </p:cBhvr>
                                    </p:animEffect>
                                  </p:childTnLst>
                                </p:cTn>
                              </p:par>
                            </p:childTnLst>
                          </p:cTn>
                        </p:par>
                        <p:par>
                          <p:cTn id="20" fill="hold" nodeType="afterGroup">
                            <p:stCondLst>
                              <p:cond delay="1000"/>
                            </p:stCondLst>
                            <p:childTnLst>
                              <p:par>
                                <p:cTn id="21" presetID="50" presetClass="entr" presetSubtype="0" decel="100000" fill="hold" grpId="0" nodeType="afterEffect">
                                  <p:stCondLst>
                                    <p:cond delay="0"/>
                                  </p:stCondLst>
                                  <p:childTnLst>
                                    <p:set>
                                      <p:cBhvr>
                                        <p:cTn id="22" dur="1" fill="hold">
                                          <p:stCondLst>
                                            <p:cond delay="0"/>
                                          </p:stCondLst>
                                        </p:cTn>
                                        <p:tgtEl>
                                          <p:spTgt spid="25641"/>
                                        </p:tgtEl>
                                        <p:attrNameLst>
                                          <p:attrName>style.visibility</p:attrName>
                                        </p:attrNameLst>
                                      </p:cBhvr>
                                      <p:to>
                                        <p:strVal val="visible"/>
                                      </p:to>
                                    </p:set>
                                    <p:anim calcmode="lin" valueType="num">
                                      <p:cBhvr>
                                        <p:cTn id="23" dur="1000" fill="hold"/>
                                        <p:tgtEl>
                                          <p:spTgt spid="25641"/>
                                        </p:tgtEl>
                                        <p:attrNameLst>
                                          <p:attrName>ppt_w</p:attrName>
                                        </p:attrNameLst>
                                      </p:cBhvr>
                                      <p:tavLst>
                                        <p:tav tm="0">
                                          <p:val>
                                            <p:strVal val="#ppt_w+.3"/>
                                          </p:val>
                                        </p:tav>
                                        <p:tav tm="100000">
                                          <p:val>
                                            <p:strVal val="#ppt_w"/>
                                          </p:val>
                                        </p:tav>
                                      </p:tavLst>
                                    </p:anim>
                                    <p:anim calcmode="lin" valueType="num">
                                      <p:cBhvr>
                                        <p:cTn id="24" dur="1000" fill="hold"/>
                                        <p:tgtEl>
                                          <p:spTgt spid="25641"/>
                                        </p:tgtEl>
                                        <p:attrNameLst>
                                          <p:attrName>ppt_h</p:attrName>
                                        </p:attrNameLst>
                                      </p:cBhvr>
                                      <p:tavLst>
                                        <p:tav tm="0">
                                          <p:val>
                                            <p:strVal val="#ppt_h"/>
                                          </p:val>
                                        </p:tav>
                                        <p:tav tm="100000">
                                          <p:val>
                                            <p:strVal val="#ppt_h"/>
                                          </p:val>
                                        </p:tav>
                                      </p:tavLst>
                                    </p:anim>
                                    <p:animEffect transition="in" filter="fade">
                                      <p:cBhvr>
                                        <p:cTn id="25" dur="1000"/>
                                        <p:tgtEl>
                                          <p:spTgt spid="25641"/>
                                        </p:tgtEl>
                                      </p:cBhvr>
                                    </p:animEffect>
                                  </p:childTnLst>
                                </p:cTn>
                              </p:par>
                            </p:childTnLst>
                          </p:cTn>
                        </p:par>
                        <p:par>
                          <p:cTn id="26" fill="hold" nodeType="afterGroup">
                            <p:stCondLst>
                              <p:cond delay="2000"/>
                            </p:stCondLst>
                            <p:childTnLst>
                              <p:par>
                                <p:cTn id="27" presetID="50" presetClass="entr" presetSubtype="0" decel="100000" fill="hold" grpId="0" nodeType="afterEffect">
                                  <p:stCondLst>
                                    <p:cond delay="0"/>
                                  </p:stCondLst>
                                  <p:childTnLst>
                                    <p:set>
                                      <p:cBhvr>
                                        <p:cTn id="28" dur="1" fill="hold">
                                          <p:stCondLst>
                                            <p:cond delay="0"/>
                                          </p:stCondLst>
                                        </p:cTn>
                                        <p:tgtEl>
                                          <p:spTgt spid="25642"/>
                                        </p:tgtEl>
                                        <p:attrNameLst>
                                          <p:attrName>style.visibility</p:attrName>
                                        </p:attrNameLst>
                                      </p:cBhvr>
                                      <p:to>
                                        <p:strVal val="visible"/>
                                      </p:to>
                                    </p:set>
                                    <p:anim calcmode="lin" valueType="num">
                                      <p:cBhvr>
                                        <p:cTn id="29" dur="1000" fill="hold"/>
                                        <p:tgtEl>
                                          <p:spTgt spid="25642"/>
                                        </p:tgtEl>
                                        <p:attrNameLst>
                                          <p:attrName>ppt_w</p:attrName>
                                        </p:attrNameLst>
                                      </p:cBhvr>
                                      <p:tavLst>
                                        <p:tav tm="0">
                                          <p:val>
                                            <p:strVal val="#ppt_w+.3"/>
                                          </p:val>
                                        </p:tav>
                                        <p:tav tm="100000">
                                          <p:val>
                                            <p:strVal val="#ppt_w"/>
                                          </p:val>
                                        </p:tav>
                                      </p:tavLst>
                                    </p:anim>
                                    <p:anim calcmode="lin" valueType="num">
                                      <p:cBhvr>
                                        <p:cTn id="30" dur="1000" fill="hold"/>
                                        <p:tgtEl>
                                          <p:spTgt spid="25642"/>
                                        </p:tgtEl>
                                        <p:attrNameLst>
                                          <p:attrName>ppt_h</p:attrName>
                                        </p:attrNameLst>
                                      </p:cBhvr>
                                      <p:tavLst>
                                        <p:tav tm="0">
                                          <p:val>
                                            <p:strVal val="#ppt_h"/>
                                          </p:val>
                                        </p:tav>
                                        <p:tav tm="100000">
                                          <p:val>
                                            <p:strVal val="#ppt_h"/>
                                          </p:val>
                                        </p:tav>
                                      </p:tavLst>
                                    </p:anim>
                                    <p:animEffect transition="in" filter="fade">
                                      <p:cBhvr>
                                        <p:cTn id="31" dur="1000"/>
                                        <p:tgtEl>
                                          <p:spTgt spid="25642"/>
                                        </p:tgtEl>
                                      </p:cBhvr>
                                    </p:animEffect>
                                  </p:childTnLst>
                                </p:cTn>
                              </p:par>
                            </p:childTnLst>
                          </p:cTn>
                        </p:par>
                        <p:par>
                          <p:cTn id="32" fill="hold">
                            <p:stCondLst>
                              <p:cond delay="3000"/>
                            </p:stCondLst>
                            <p:childTnLst>
                              <p:par>
                                <p:cTn id="33" presetID="16" presetClass="entr" presetSubtype="26" fill="hold" grpId="0" nodeType="afterEffect">
                                  <p:stCondLst>
                                    <p:cond delay="0"/>
                                  </p:stCondLst>
                                  <p:childTnLst>
                                    <p:set>
                                      <p:cBhvr>
                                        <p:cTn id="34" dur="1" fill="hold">
                                          <p:stCondLst>
                                            <p:cond delay="0"/>
                                          </p:stCondLst>
                                        </p:cTn>
                                        <p:tgtEl>
                                          <p:spTgt spid="18"/>
                                        </p:tgtEl>
                                        <p:attrNameLst>
                                          <p:attrName>style.visibility</p:attrName>
                                        </p:attrNameLst>
                                      </p:cBhvr>
                                      <p:to>
                                        <p:strVal val="visible"/>
                                      </p:to>
                                    </p:set>
                                    <p:animEffect transition="in" filter="barn(inHorizontal)">
                                      <p:cBhvr>
                                        <p:cTn id="35" dur="500"/>
                                        <p:tgtEl>
                                          <p:spTgt spid="18"/>
                                        </p:tgtEl>
                                      </p:cBhvr>
                                    </p:animEffect>
                                  </p:childTnLst>
                                </p:cTn>
                              </p:par>
                            </p:childTnLst>
                          </p:cTn>
                        </p:par>
                        <p:par>
                          <p:cTn id="36" fill="hold">
                            <p:stCondLst>
                              <p:cond delay="3500"/>
                            </p:stCondLst>
                            <p:childTnLst>
                              <p:par>
                                <p:cTn id="37" presetID="16" presetClass="entr" presetSubtype="26" fill="hold" grpId="0" nodeType="afterEffect">
                                  <p:stCondLst>
                                    <p:cond delay="0"/>
                                  </p:stCondLst>
                                  <p:childTnLst>
                                    <p:set>
                                      <p:cBhvr>
                                        <p:cTn id="38" dur="1" fill="hold">
                                          <p:stCondLst>
                                            <p:cond delay="0"/>
                                          </p:stCondLst>
                                        </p:cTn>
                                        <p:tgtEl>
                                          <p:spTgt spid="19"/>
                                        </p:tgtEl>
                                        <p:attrNameLst>
                                          <p:attrName>style.visibility</p:attrName>
                                        </p:attrNameLst>
                                      </p:cBhvr>
                                      <p:to>
                                        <p:strVal val="visible"/>
                                      </p:to>
                                    </p:set>
                                    <p:animEffect transition="in" filter="barn(inHorizontal)">
                                      <p:cBhvr>
                                        <p:cTn id="39" dur="500"/>
                                        <p:tgtEl>
                                          <p:spTgt spid="19"/>
                                        </p:tgtEl>
                                      </p:cBhvr>
                                    </p:animEffect>
                                  </p:childTnLst>
                                </p:cTn>
                              </p:par>
                            </p:childTnLst>
                          </p:cTn>
                        </p:par>
                        <p:par>
                          <p:cTn id="40" fill="hold">
                            <p:stCondLst>
                              <p:cond delay="4000"/>
                            </p:stCondLst>
                            <p:childTnLst>
                              <p:par>
                                <p:cTn id="41" presetID="16" presetClass="entr" presetSubtype="26" fill="hold" grpId="0" nodeType="afterEffect">
                                  <p:stCondLst>
                                    <p:cond delay="0"/>
                                  </p:stCondLst>
                                  <p:childTnLst>
                                    <p:set>
                                      <p:cBhvr>
                                        <p:cTn id="42" dur="1" fill="hold">
                                          <p:stCondLst>
                                            <p:cond delay="0"/>
                                          </p:stCondLst>
                                        </p:cTn>
                                        <p:tgtEl>
                                          <p:spTgt spid="20"/>
                                        </p:tgtEl>
                                        <p:attrNameLst>
                                          <p:attrName>style.visibility</p:attrName>
                                        </p:attrNameLst>
                                      </p:cBhvr>
                                      <p:to>
                                        <p:strVal val="visible"/>
                                      </p:to>
                                    </p:set>
                                    <p:animEffect transition="in" filter="barn(inHorizontal)">
                                      <p:cBhvr>
                                        <p:cTn id="43" dur="500"/>
                                        <p:tgtEl>
                                          <p:spTgt spid="20"/>
                                        </p:tgtEl>
                                      </p:cBhvr>
                                    </p:animEffect>
                                  </p:childTnLst>
                                </p:cTn>
                              </p:par>
                            </p:childTnLst>
                          </p:cTn>
                        </p:par>
                        <p:par>
                          <p:cTn id="44" fill="hold">
                            <p:stCondLst>
                              <p:cond delay="4500"/>
                            </p:stCondLst>
                            <p:childTnLst>
                              <p:par>
                                <p:cTn id="45" presetID="16" presetClass="entr" presetSubtype="26" fill="hold" grpId="0" nodeType="afterEffect">
                                  <p:stCondLst>
                                    <p:cond delay="0"/>
                                  </p:stCondLst>
                                  <p:childTnLst>
                                    <p:set>
                                      <p:cBhvr>
                                        <p:cTn id="46" dur="1" fill="hold">
                                          <p:stCondLst>
                                            <p:cond delay="0"/>
                                          </p:stCondLst>
                                        </p:cTn>
                                        <p:tgtEl>
                                          <p:spTgt spid="22"/>
                                        </p:tgtEl>
                                        <p:attrNameLst>
                                          <p:attrName>style.visibility</p:attrName>
                                        </p:attrNameLst>
                                      </p:cBhvr>
                                      <p:to>
                                        <p:strVal val="visible"/>
                                      </p:to>
                                    </p:set>
                                    <p:animEffect transition="in" filter="barn(inHorizontal)">
                                      <p:cBhvr>
                                        <p:cTn id="47" dur="500"/>
                                        <p:tgtEl>
                                          <p:spTgt spid="22"/>
                                        </p:tgtEl>
                                      </p:cBhvr>
                                    </p:animEffect>
                                  </p:childTnLst>
                                </p:cTn>
                              </p:par>
                            </p:childTnLst>
                          </p:cTn>
                        </p:par>
                        <p:par>
                          <p:cTn id="48" fill="hold">
                            <p:stCondLst>
                              <p:cond delay="5000"/>
                            </p:stCondLst>
                            <p:childTnLst>
                              <p:par>
                                <p:cTn id="49" presetID="16" presetClass="entr" presetSubtype="26" fill="hold" grpId="0" nodeType="afterEffect">
                                  <p:stCondLst>
                                    <p:cond delay="0"/>
                                  </p:stCondLst>
                                  <p:childTnLst>
                                    <p:set>
                                      <p:cBhvr>
                                        <p:cTn id="50" dur="1" fill="hold">
                                          <p:stCondLst>
                                            <p:cond delay="0"/>
                                          </p:stCondLst>
                                        </p:cTn>
                                        <p:tgtEl>
                                          <p:spTgt spid="23"/>
                                        </p:tgtEl>
                                        <p:attrNameLst>
                                          <p:attrName>style.visibility</p:attrName>
                                        </p:attrNameLst>
                                      </p:cBhvr>
                                      <p:to>
                                        <p:strVal val="visible"/>
                                      </p:to>
                                    </p:set>
                                    <p:animEffect transition="in" filter="barn(inHorizontal)">
                                      <p:cBhvr>
                                        <p:cTn id="51" dur="500"/>
                                        <p:tgtEl>
                                          <p:spTgt spid="23"/>
                                        </p:tgtEl>
                                      </p:cBhvr>
                                    </p:animEffect>
                                  </p:childTnLst>
                                </p:cTn>
                              </p:par>
                            </p:childTnLst>
                          </p:cTn>
                        </p:par>
                        <p:par>
                          <p:cTn id="52" fill="hold">
                            <p:stCondLst>
                              <p:cond delay="5500"/>
                            </p:stCondLst>
                            <p:childTnLst>
                              <p:par>
                                <p:cTn id="53" presetID="16" presetClass="entr" presetSubtype="26" fill="hold" grpId="0" nodeType="afterEffect">
                                  <p:stCondLst>
                                    <p:cond delay="0"/>
                                  </p:stCondLst>
                                  <p:childTnLst>
                                    <p:set>
                                      <p:cBhvr>
                                        <p:cTn id="54" dur="1" fill="hold">
                                          <p:stCondLst>
                                            <p:cond delay="0"/>
                                          </p:stCondLst>
                                        </p:cTn>
                                        <p:tgtEl>
                                          <p:spTgt spid="24"/>
                                        </p:tgtEl>
                                        <p:attrNameLst>
                                          <p:attrName>style.visibility</p:attrName>
                                        </p:attrNameLst>
                                      </p:cBhvr>
                                      <p:to>
                                        <p:strVal val="visible"/>
                                      </p:to>
                                    </p:set>
                                    <p:animEffect transition="in" filter="barn(inHorizontal)">
                                      <p:cBhvr>
                                        <p:cTn id="55" dur="500"/>
                                        <p:tgtEl>
                                          <p:spTgt spid="24"/>
                                        </p:tgtEl>
                                      </p:cBhvr>
                                    </p:animEffect>
                                  </p:childTnLst>
                                </p:cTn>
                              </p:par>
                            </p:childTnLst>
                          </p:cTn>
                        </p:par>
                        <p:par>
                          <p:cTn id="56" fill="hold">
                            <p:stCondLst>
                              <p:cond delay="6000"/>
                            </p:stCondLst>
                            <p:childTnLst>
                              <p:par>
                                <p:cTn id="57" presetID="16" presetClass="entr" presetSubtype="26" fill="hold" grpId="0" nodeType="afterEffect">
                                  <p:stCondLst>
                                    <p:cond delay="0"/>
                                  </p:stCondLst>
                                  <p:childTnLst>
                                    <p:set>
                                      <p:cBhvr>
                                        <p:cTn id="58" dur="1" fill="hold">
                                          <p:stCondLst>
                                            <p:cond delay="0"/>
                                          </p:stCondLst>
                                        </p:cTn>
                                        <p:tgtEl>
                                          <p:spTgt spid="25"/>
                                        </p:tgtEl>
                                        <p:attrNameLst>
                                          <p:attrName>style.visibility</p:attrName>
                                        </p:attrNameLst>
                                      </p:cBhvr>
                                      <p:to>
                                        <p:strVal val="visible"/>
                                      </p:to>
                                    </p:set>
                                    <p:animEffect transition="in" filter="barn(inHorizontal)">
                                      <p:cBhvr>
                                        <p:cTn id="59" dur="500"/>
                                        <p:tgtEl>
                                          <p:spTgt spid="25"/>
                                        </p:tgtEl>
                                      </p:cBhvr>
                                    </p:animEffect>
                                  </p:childTnLst>
                                </p:cTn>
                              </p:par>
                            </p:childTnLst>
                          </p:cTn>
                        </p:par>
                        <p:par>
                          <p:cTn id="60" fill="hold">
                            <p:stCondLst>
                              <p:cond delay="6500"/>
                            </p:stCondLst>
                            <p:childTnLst>
                              <p:par>
                                <p:cTn id="61" presetID="16" presetClass="entr" presetSubtype="26" fill="hold" grpId="0" nodeType="afterEffect">
                                  <p:stCondLst>
                                    <p:cond delay="0"/>
                                  </p:stCondLst>
                                  <p:childTnLst>
                                    <p:set>
                                      <p:cBhvr>
                                        <p:cTn id="62" dur="1" fill="hold">
                                          <p:stCondLst>
                                            <p:cond delay="0"/>
                                          </p:stCondLst>
                                        </p:cTn>
                                        <p:tgtEl>
                                          <p:spTgt spid="26"/>
                                        </p:tgtEl>
                                        <p:attrNameLst>
                                          <p:attrName>style.visibility</p:attrName>
                                        </p:attrNameLst>
                                      </p:cBhvr>
                                      <p:to>
                                        <p:strVal val="visible"/>
                                      </p:to>
                                    </p:set>
                                    <p:animEffect transition="in" filter="barn(inHorizontal)">
                                      <p:cBhvr>
                                        <p:cTn id="63" dur="500"/>
                                        <p:tgtEl>
                                          <p:spTgt spid="26"/>
                                        </p:tgtEl>
                                      </p:cBhvr>
                                    </p:animEffect>
                                  </p:childTnLst>
                                </p:cTn>
                              </p:par>
                            </p:childTnLst>
                          </p:cTn>
                        </p:par>
                        <p:par>
                          <p:cTn id="64" fill="hold">
                            <p:stCondLst>
                              <p:cond delay="7000"/>
                            </p:stCondLst>
                            <p:childTnLst>
                              <p:par>
                                <p:cTn id="65" presetID="16" presetClass="entr" presetSubtype="26" fill="hold" grpId="0" nodeType="afterEffect">
                                  <p:stCondLst>
                                    <p:cond delay="0"/>
                                  </p:stCondLst>
                                  <p:childTnLst>
                                    <p:set>
                                      <p:cBhvr>
                                        <p:cTn id="66" dur="1" fill="hold">
                                          <p:stCondLst>
                                            <p:cond delay="0"/>
                                          </p:stCondLst>
                                        </p:cTn>
                                        <p:tgtEl>
                                          <p:spTgt spid="28"/>
                                        </p:tgtEl>
                                        <p:attrNameLst>
                                          <p:attrName>style.visibility</p:attrName>
                                        </p:attrNameLst>
                                      </p:cBhvr>
                                      <p:to>
                                        <p:strVal val="visible"/>
                                      </p:to>
                                    </p:set>
                                    <p:animEffect transition="in" filter="barn(inHorizontal)">
                                      <p:cBhvr>
                                        <p:cTn id="67" dur="500"/>
                                        <p:tgtEl>
                                          <p:spTgt spid="28"/>
                                        </p:tgtEl>
                                      </p:cBhvr>
                                    </p:animEffect>
                                  </p:childTnLst>
                                </p:cTn>
                              </p:par>
                            </p:childTnLst>
                          </p:cTn>
                        </p:par>
                        <p:par>
                          <p:cTn id="68" fill="hold">
                            <p:stCondLst>
                              <p:cond delay="7500"/>
                            </p:stCondLst>
                            <p:childTnLst>
                              <p:par>
                                <p:cTn id="69" presetID="50" presetClass="entr" presetSubtype="0" decel="100000" fill="hold" grpId="0" nodeType="afterEffect">
                                  <p:stCondLst>
                                    <p:cond delay="0"/>
                                  </p:stCondLst>
                                  <p:childTnLst>
                                    <p:set>
                                      <p:cBhvr>
                                        <p:cTn id="70" dur="1" fill="hold">
                                          <p:stCondLst>
                                            <p:cond delay="0"/>
                                          </p:stCondLst>
                                        </p:cTn>
                                        <p:tgtEl>
                                          <p:spTgt spid="29"/>
                                        </p:tgtEl>
                                        <p:attrNameLst>
                                          <p:attrName>style.visibility</p:attrName>
                                        </p:attrNameLst>
                                      </p:cBhvr>
                                      <p:to>
                                        <p:strVal val="visible"/>
                                      </p:to>
                                    </p:set>
                                    <p:anim calcmode="lin" valueType="num">
                                      <p:cBhvr>
                                        <p:cTn id="71" dur="1000" fill="hold"/>
                                        <p:tgtEl>
                                          <p:spTgt spid="29"/>
                                        </p:tgtEl>
                                        <p:attrNameLst>
                                          <p:attrName>ppt_w</p:attrName>
                                        </p:attrNameLst>
                                      </p:cBhvr>
                                      <p:tavLst>
                                        <p:tav tm="0">
                                          <p:val>
                                            <p:strVal val="#ppt_w+.3"/>
                                          </p:val>
                                        </p:tav>
                                        <p:tav tm="100000">
                                          <p:val>
                                            <p:strVal val="#ppt_w"/>
                                          </p:val>
                                        </p:tav>
                                      </p:tavLst>
                                    </p:anim>
                                    <p:anim calcmode="lin" valueType="num">
                                      <p:cBhvr>
                                        <p:cTn id="72" dur="1000" fill="hold"/>
                                        <p:tgtEl>
                                          <p:spTgt spid="29"/>
                                        </p:tgtEl>
                                        <p:attrNameLst>
                                          <p:attrName>ppt_h</p:attrName>
                                        </p:attrNameLst>
                                      </p:cBhvr>
                                      <p:tavLst>
                                        <p:tav tm="0">
                                          <p:val>
                                            <p:strVal val="#ppt_h"/>
                                          </p:val>
                                        </p:tav>
                                        <p:tav tm="100000">
                                          <p:val>
                                            <p:strVal val="#ppt_h"/>
                                          </p:val>
                                        </p:tav>
                                      </p:tavLst>
                                    </p:anim>
                                    <p:animEffect transition="in" filter="fade">
                                      <p:cBhvr>
                                        <p:cTn id="73" dur="1000"/>
                                        <p:tgtEl>
                                          <p:spTgt spid="29"/>
                                        </p:tgtEl>
                                      </p:cBhvr>
                                    </p:animEffect>
                                  </p:childTnLst>
                                </p:cTn>
                              </p:par>
                            </p:childTnLst>
                          </p:cTn>
                        </p:par>
                        <p:par>
                          <p:cTn id="74" fill="hold">
                            <p:stCondLst>
                              <p:cond delay="8500"/>
                            </p:stCondLst>
                            <p:childTnLst>
                              <p:par>
                                <p:cTn id="75" presetID="50" presetClass="entr" presetSubtype="0" decel="100000" fill="hold" grpId="0" nodeType="afterEffect">
                                  <p:stCondLst>
                                    <p:cond delay="0"/>
                                  </p:stCondLst>
                                  <p:childTnLst>
                                    <p:set>
                                      <p:cBhvr>
                                        <p:cTn id="76" dur="1" fill="hold">
                                          <p:stCondLst>
                                            <p:cond delay="0"/>
                                          </p:stCondLst>
                                        </p:cTn>
                                        <p:tgtEl>
                                          <p:spTgt spid="30"/>
                                        </p:tgtEl>
                                        <p:attrNameLst>
                                          <p:attrName>style.visibility</p:attrName>
                                        </p:attrNameLst>
                                      </p:cBhvr>
                                      <p:to>
                                        <p:strVal val="visible"/>
                                      </p:to>
                                    </p:set>
                                    <p:anim calcmode="lin" valueType="num">
                                      <p:cBhvr>
                                        <p:cTn id="77" dur="1000" fill="hold"/>
                                        <p:tgtEl>
                                          <p:spTgt spid="30"/>
                                        </p:tgtEl>
                                        <p:attrNameLst>
                                          <p:attrName>ppt_w</p:attrName>
                                        </p:attrNameLst>
                                      </p:cBhvr>
                                      <p:tavLst>
                                        <p:tav tm="0">
                                          <p:val>
                                            <p:strVal val="#ppt_w+.3"/>
                                          </p:val>
                                        </p:tav>
                                        <p:tav tm="100000">
                                          <p:val>
                                            <p:strVal val="#ppt_w"/>
                                          </p:val>
                                        </p:tav>
                                      </p:tavLst>
                                    </p:anim>
                                    <p:anim calcmode="lin" valueType="num">
                                      <p:cBhvr>
                                        <p:cTn id="78" dur="1000" fill="hold"/>
                                        <p:tgtEl>
                                          <p:spTgt spid="30"/>
                                        </p:tgtEl>
                                        <p:attrNameLst>
                                          <p:attrName>ppt_h</p:attrName>
                                        </p:attrNameLst>
                                      </p:cBhvr>
                                      <p:tavLst>
                                        <p:tav tm="0">
                                          <p:val>
                                            <p:strVal val="#ppt_h"/>
                                          </p:val>
                                        </p:tav>
                                        <p:tav tm="100000">
                                          <p:val>
                                            <p:strVal val="#ppt_h"/>
                                          </p:val>
                                        </p:tav>
                                      </p:tavLst>
                                    </p:anim>
                                    <p:animEffect transition="in" filter="fade">
                                      <p:cBhvr>
                                        <p:cTn id="79" dur="1000"/>
                                        <p:tgtEl>
                                          <p:spTgt spid="30"/>
                                        </p:tgtEl>
                                      </p:cBhvr>
                                    </p:animEffect>
                                  </p:childTnLst>
                                </p:cTn>
                              </p:par>
                            </p:childTnLst>
                          </p:cTn>
                        </p:par>
                        <p:par>
                          <p:cTn id="80" fill="hold">
                            <p:stCondLst>
                              <p:cond delay="9500"/>
                            </p:stCondLst>
                            <p:childTnLst>
                              <p:par>
                                <p:cTn id="81" presetID="50" presetClass="entr" presetSubtype="0" decel="100000" fill="hold" grpId="0" nodeType="afterEffect">
                                  <p:stCondLst>
                                    <p:cond delay="0"/>
                                  </p:stCondLst>
                                  <p:childTnLst>
                                    <p:set>
                                      <p:cBhvr>
                                        <p:cTn id="82" dur="1" fill="hold">
                                          <p:stCondLst>
                                            <p:cond delay="0"/>
                                          </p:stCondLst>
                                        </p:cTn>
                                        <p:tgtEl>
                                          <p:spTgt spid="31"/>
                                        </p:tgtEl>
                                        <p:attrNameLst>
                                          <p:attrName>style.visibility</p:attrName>
                                        </p:attrNameLst>
                                      </p:cBhvr>
                                      <p:to>
                                        <p:strVal val="visible"/>
                                      </p:to>
                                    </p:set>
                                    <p:anim calcmode="lin" valueType="num">
                                      <p:cBhvr>
                                        <p:cTn id="83" dur="1000" fill="hold"/>
                                        <p:tgtEl>
                                          <p:spTgt spid="31"/>
                                        </p:tgtEl>
                                        <p:attrNameLst>
                                          <p:attrName>ppt_w</p:attrName>
                                        </p:attrNameLst>
                                      </p:cBhvr>
                                      <p:tavLst>
                                        <p:tav tm="0">
                                          <p:val>
                                            <p:strVal val="#ppt_w+.3"/>
                                          </p:val>
                                        </p:tav>
                                        <p:tav tm="100000">
                                          <p:val>
                                            <p:strVal val="#ppt_w"/>
                                          </p:val>
                                        </p:tav>
                                      </p:tavLst>
                                    </p:anim>
                                    <p:anim calcmode="lin" valueType="num">
                                      <p:cBhvr>
                                        <p:cTn id="84" dur="1000" fill="hold"/>
                                        <p:tgtEl>
                                          <p:spTgt spid="31"/>
                                        </p:tgtEl>
                                        <p:attrNameLst>
                                          <p:attrName>ppt_h</p:attrName>
                                        </p:attrNameLst>
                                      </p:cBhvr>
                                      <p:tavLst>
                                        <p:tav tm="0">
                                          <p:val>
                                            <p:strVal val="#ppt_h"/>
                                          </p:val>
                                        </p:tav>
                                        <p:tav tm="100000">
                                          <p:val>
                                            <p:strVal val="#ppt_h"/>
                                          </p:val>
                                        </p:tav>
                                      </p:tavLst>
                                    </p:anim>
                                    <p:animEffect transition="in" filter="fade">
                                      <p:cBhvr>
                                        <p:cTn id="85" dur="1000"/>
                                        <p:tgtEl>
                                          <p:spTgt spid="31"/>
                                        </p:tgtEl>
                                      </p:cBhvr>
                                    </p:animEffect>
                                  </p:childTnLst>
                                </p:cTn>
                              </p:par>
                            </p:childTnLst>
                          </p:cTn>
                        </p:par>
                        <p:par>
                          <p:cTn id="86" fill="hold">
                            <p:stCondLst>
                              <p:cond delay="10500"/>
                            </p:stCondLst>
                            <p:childTnLst>
                              <p:par>
                                <p:cTn id="87" presetID="50" presetClass="entr" presetSubtype="0" decel="100000" fill="hold" grpId="0" nodeType="afterEffect">
                                  <p:stCondLst>
                                    <p:cond delay="0"/>
                                  </p:stCondLst>
                                  <p:childTnLst>
                                    <p:set>
                                      <p:cBhvr>
                                        <p:cTn id="88" dur="1" fill="hold">
                                          <p:stCondLst>
                                            <p:cond delay="0"/>
                                          </p:stCondLst>
                                        </p:cTn>
                                        <p:tgtEl>
                                          <p:spTgt spid="32"/>
                                        </p:tgtEl>
                                        <p:attrNameLst>
                                          <p:attrName>style.visibility</p:attrName>
                                        </p:attrNameLst>
                                      </p:cBhvr>
                                      <p:to>
                                        <p:strVal val="visible"/>
                                      </p:to>
                                    </p:set>
                                    <p:anim calcmode="lin" valueType="num">
                                      <p:cBhvr>
                                        <p:cTn id="89" dur="1000" fill="hold"/>
                                        <p:tgtEl>
                                          <p:spTgt spid="32"/>
                                        </p:tgtEl>
                                        <p:attrNameLst>
                                          <p:attrName>ppt_w</p:attrName>
                                        </p:attrNameLst>
                                      </p:cBhvr>
                                      <p:tavLst>
                                        <p:tav tm="0">
                                          <p:val>
                                            <p:strVal val="#ppt_w+.3"/>
                                          </p:val>
                                        </p:tav>
                                        <p:tav tm="100000">
                                          <p:val>
                                            <p:strVal val="#ppt_w"/>
                                          </p:val>
                                        </p:tav>
                                      </p:tavLst>
                                    </p:anim>
                                    <p:anim calcmode="lin" valueType="num">
                                      <p:cBhvr>
                                        <p:cTn id="90" dur="1000" fill="hold"/>
                                        <p:tgtEl>
                                          <p:spTgt spid="32"/>
                                        </p:tgtEl>
                                        <p:attrNameLst>
                                          <p:attrName>ppt_h</p:attrName>
                                        </p:attrNameLst>
                                      </p:cBhvr>
                                      <p:tavLst>
                                        <p:tav tm="0">
                                          <p:val>
                                            <p:strVal val="#ppt_h"/>
                                          </p:val>
                                        </p:tav>
                                        <p:tav tm="100000">
                                          <p:val>
                                            <p:strVal val="#ppt_h"/>
                                          </p:val>
                                        </p:tav>
                                      </p:tavLst>
                                    </p:anim>
                                    <p:animEffect transition="in" filter="fade">
                                      <p:cBhvr>
                                        <p:cTn id="91" dur="1000"/>
                                        <p:tgtEl>
                                          <p:spTgt spid="32"/>
                                        </p:tgtEl>
                                      </p:cBhvr>
                                    </p:animEffect>
                                  </p:childTnLst>
                                </p:cTn>
                              </p:par>
                            </p:childTnLst>
                          </p:cTn>
                        </p:par>
                        <p:par>
                          <p:cTn id="92" fill="hold">
                            <p:stCondLst>
                              <p:cond delay="11500"/>
                            </p:stCondLst>
                            <p:childTnLst>
                              <p:par>
                                <p:cTn id="93" presetID="50" presetClass="entr" presetSubtype="0" decel="100000" fill="hold" grpId="0" nodeType="afterEffect">
                                  <p:stCondLst>
                                    <p:cond delay="0"/>
                                  </p:stCondLst>
                                  <p:childTnLst>
                                    <p:set>
                                      <p:cBhvr>
                                        <p:cTn id="94" dur="1" fill="hold">
                                          <p:stCondLst>
                                            <p:cond delay="0"/>
                                          </p:stCondLst>
                                        </p:cTn>
                                        <p:tgtEl>
                                          <p:spTgt spid="33"/>
                                        </p:tgtEl>
                                        <p:attrNameLst>
                                          <p:attrName>style.visibility</p:attrName>
                                        </p:attrNameLst>
                                      </p:cBhvr>
                                      <p:to>
                                        <p:strVal val="visible"/>
                                      </p:to>
                                    </p:set>
                                    <p:anim calcmode="lin" valueType="num">
                                      <p:cBhvr>
                                        <p:cTn id="95" dur="1000" fill="hold"/>
                                        <p:tgtEl>
                                          <p:spTgt spid="33"/>
                                        </p:tgtEl>
                                        <p:attrNameLst>
                                          <p:attrName>ppt_w</p:attrName>
                                        </p:attrNameLst>
                                      </p:cBhvr>
                                      <p:tavLst>
                                        <p:tav tm="0">
                                          <p:val>
                                            <p:strVal val="#ppt_w+.3"/>
                                          </p:val>
                                        </p:tav>
                                        <p:tav tm="100000">
                                          <p:val>
                                            <p:strVal val="#ppt_w"/>
                                          </p:val>
                                        </p:tav>
                                      </p:tavLst>
                                    </p:anim>
                                    <p:anim calcmode="lin" valueType="num">
                                      <p:cBhvr>
                                        <p:cTn id="96" dur="1000" fill="hold"/>
                                        <p:tgtEl>
                                          <p:spTgt spid="33"/>
                                        </p:tgtEl>
                                        <p:attrNameLst>
                                          <p:attrName>ppt_h</p:attrName>
                                        </p:attrNameLst>
                                      </p:cBhvr>
                                      <p:tavLst>
                                        <p:tav tm="0">
                                          <p:val>
                                            <p:strVal val="#ppt_h"/>
                                          </p:val>
                                        </p:tav>
                                        <p:tav tm="100000">
                                          <p:val>
                                            <p:strVal val="#ppt_h"/>
                                          </p:val>
                                        </p:tav>
                                      </p:tavLst>
                                    </p:anim>
                                    <p:animEffect transition="in" filter="fade">
                                      <p:cBhvr>
                                        <p:cTn id="97" dur="1000"/>
                                        <p:tgtEl>
                                          <p:spTgt spid="33"/>
                                        </p:tgtEl>
                                      </p:cBhvr>
                                    </p:animEffect>
                                  </p:childTnLst>
                                </p:cTn>
                              </p:par>
                            </p:childTnLst>
                          </p:cTn>
                        </p:par>
                        <p:par>
                          <p:cTn id="98" fill="hold">
                            <p:stCondLst>
                              <p:cond delay="12500"/>
                            </p:stCondLst>
                            <p:childTnLst>
                              <p:par>
                                <p:cTn id="99" presetID="50" presetClass="entr" presetSubtype="0" decel="100000" fill="hold" grpId="0" nodeType="afterEffect">
                                  <p:stCondLst>
                                    <p:cond delay="0"/>
                                  </p:stCondLst>
                                  <p:childTnLst>
                                    <p:set>
                                      <p:cBhvr>
                                        <p:cTn id="100" dur="1" fill="hold">
                                          <p:stCondLst>
                                            <p:cond delay="0"/>
                                          </p:stCondLst>
                                        </p:cTn>
                                        <p:tgtEl>
                                          <p:spTgt spid="34"/>
                                        </p:tgtEl>
                                        <p:attrNameLst>
                                          <p:attrName>style.visibility</p:attrName>
                                        </p:attrNameLst>
                                      </p:cBhvr>
                                      <p:to>
                                        <p:strVal val="visible"/>
                                      </p:to>
                                    </p:set>
                                    <p:anim calcmode="lin" valueType="num">
                                      <p:cBhvr>
                                        <p:cTn id="101" dur="1000" fill="hold"/>
                                        <p:tgtEl>
                                          <p:spTgt spid="34"/>
                                        </p:tgtEl>
                                        <p:attrNameLst>
                                          <p:attrName>ppt_w</p:attrName>
                                        </p:attrNameLst>
                                      </p:cBhvr>
                                      <p:tavLst>
                                        <p:tav tm="0">
                                          <p:val>
                                            <p:strVal val="#ppt_w+.3"/>
                                          </p:val>
                                        </p:tav>
                                        <p:tav tm="100000">
                                          <p:val>
                                            <p:strVal val="#ppt_w"/>
                                          </p:val>
                                        </p:tav>
                                      </p:tavLst>
                                    </p:anim>
                                    <p:anim calcmode="lin" valueType="num">
                                      <p:cBhvr>
                                        <p:cTn id="102" dur="1000" fill="hold"/>
                                        <p:tgtEl>
                                          <p:spTgt spid="34"/>
                                        </p:tgtEl>
                                        <p:attrNameLst>
                                          <p:attrName>ppt_h</p:attrName>
                                        </p:attrNameLst>
                                      </p:cBhvr>
                                      <p:tavLst>
                                        <p:tav tm="0">
                                          <p:val>
                                            <p:strVal val="#ppt_h"/>
                                          </p:val>
                                        </p:tav>
                                        <p:tav tm="100000">
                                          <p:val>
                                            <p:strVal val="#ppt_h"/>
                                          </p:val>
                                        </p:tav>
                                      </p:tavLst>
                                    </p:anim>
                                    <p:animEffect transition="in" filter="fade">
                                      <p:cBhvr>
                                        <p:cTn id="103" dur="1000"/>
                                        <p:tgtEl>
                                          <p:spTgt spid="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4" grpId="0"/>
      <p:bldP spid="25605" grpId="0"/>
      <p:bldP spid="25613" grpId="0" animBg="1"/>
      <p:bldP spid="25641" grpId="0" animBg="1"/>
      <p:bldP spid="25642" grpId="0" animBg="1"/>
      <p:bldP spid="18" grpId="0" animBg="1"/>
      <p:bldP spid="19" grpId="0" animBg="1"/>
      <p:bldP spid="20" grpId="0" animBg="1"/>
      <p:bldP spid="22" grpId="0" animBg="1"/>
      <p:bldP spid="23" grpId="0" animBg="1"/>
      <p:bldP spid="24" grpId="0" animBg="1"/>
      <p:bldP spid="25" grpId="0" animBg="1"/>
      <p:bldP spid="26" grpId="0" animBg="1"/>
      <p:bldP spid="28" grpId="0" animBg="1"/>
      <p:bldP spid="29" grpId="0" animBg="1"/>
      <p:bldP spid="30" grpId="0" animBg="1"/>
      <p:bldP spid="31" grpId="0" animBg="1"/>
      <p:bldP spid="32" grpId="0" animBg="1"/>
      <p:bldP spid="33" grpId="0" animBg="1"/>
      <p:bldP spid="3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smtClean="0">
                <a:solidFill>
                  <a:srgbClr val="0070C0"/>
                </a:solidFill>
              </a:rPr>
              <a:t>-Em đọc lại bài nhiều lần</a:t>
            </a:r>
            <a:br>
              <a:rPr lang="en-US" b="1" smtClean="0">
                <a:solidFill>
                  <a:srgbClr val="0070C0"/>
                </a:solidFill>
              </a:rPr>
            </a:br>
            <a:r>
              <a:rPr lang="en-US" b="1" smtClean="0">
                <a:solidFill>
                  <a:srgbClr val="0070C0"/>
                </a:solidFill>
              </a:rPr>
              <a:t>Ghi nội dung vào vở </a:t>
            </a:r>
            <a:endParaRPr lang="en-US" b="1">
              <a:solidFill>
                <a:srgbClr val="0070C0"/>
              </a:solidFill>
            </a:endParaRPr>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88585354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4000" r="-4000"/>
          </a:stretch>
        </a:blipFill>
        <a:effectLst/>
      </p:bgPr>
    </p:bg>
    <p:spTree>
      <p:nvGrpSpPr>
        <p:cNvPr id="1" name=""/>
        <p:cNvGrpSpPr/>
        <p:nvPr/>
      </p:nvGrpSpPr>
      <p:grpSpPr>
        <a:xfrm>
          <a:off x="0" y="0"/>
          <a:ext cx="0" cy="0"/>
          <a:chOff x="0" y="0"/>
          <a:chExt cx="0" cy="0"/>
        </a:xfrm>
      </p:grpSpPr>
      <p:sp>
        <p:nvSpPr>
          <p:cNvPr id="2" name="Rectangle 1"/>
          <p:cNvSpPr/>
          <p:nvPr/>
        </p:nvSpPr>
        <p:spPr>
          <a:xfrm>
            <a:off x="1447800" y="457200"/>
            <a:ext cx="6096000" cy="914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err="1" smtClean="0">
                <a:solidFill>
                  <a:schemeClr val="tx1"/>
                </a:solidFill>
                <a:latin typeface="Times New Roman" panose="02020603050405020304" pitchFamily="18" charset="0"/>
                <a:cs typeface="Times New Roman" panose="02020603050405020304" pitchFamily="18" charset="0"/>
              </a:rPr>
              <a:t>Tập</a:t>
            </a:r>
            <a:r>
              <a:rPr lang="en-US" sz="2800" dirty="0" smtClean="0">
                <a:solidFill>
                  <a:schemeClr val="tx1"/>
                </a:solidFill>
                <a:latin typeface="Times New Roman" panose="02020603050405020304" pitchFamily="18" charset="0"/>
                <a:cs typeface="Times New Roman" panose="02020603050405020304" pitchFamily="18" charset="0"/>
              </a:rPr>
              <a:t> </a:t>
            </a:r>
            <a:r>
              <a:rPr lang="en-US" sz="2800" dirty="0" err="1" smtClean="0">
                <a:solidFill>
                  <a:schemeClr val="tx1"/>
                </a:solidFill>
                <a:latin typeface="Times New Roman" panose="02020603050405020304" pitchFamily="18" charset="0"/>
                <a:cs typeface="Times New Roman" panose="02020603050405020304" pitchFamily="18" charset="0"/>
              </a:rPr>
              <a:t>đọc</a:t>
            </a:r>
            <a:endParaRPr lang="en-US" sz="2800" dirty="0" smtClean="0">
              <a:solidFill>
                <a:schemeClr val="tx1"/>
              </a:solidFill>
              <a:latin typeface="Times New Roman" panose="02020603050405020304" pitchFamily="18" charset="0"/>
              <a:cs typeface="Times New Roman" panose="02020603050405020304" pitchFamily="18" charset="0"/>
            </a:endParaRPr>
          </a:p>
          <a:p>
            <a:pPr algn="ctr"/>
            <a:r>
              <a:rPr lang="en-US" sz="3200" dirty="0" err="1" smtClean="0">
                <a:solidFill>
                  <a:srgbClr val="FF0000"/>
                </a:solidFill>
                <a:latin typeface="Times New Roman" panose="02020603050405020304" pitchFamily="18" charset="0"/>
                <a:cs typeface="Times New Roman" panose="02020603050405020304" pitchFamily="18" charset="0"/>
              </a:rPr>
              <a:t>Hộp</a:t>
            </a:r>
            <a:r>
              <a:rPr lang="en-US" sz="3200" dirty="0" smtClean="0">
                <a:solidFill>
                  <a:srgbClr val="FF0000"/>
                </a:solidFill>
                <a:latin typeface="Times New Roman" panose="02020603050405020304" pitchFamily="18" charset="0"/>
                <a:cs typeface="Times New Roman" panose="02020603050405020304" pitchFamily="18" charset="0"/>
              </a:rPr>
              <a:t> </a:t>
            </a:r>
            <a:r>
              <a:rPr lang="en-US" sz="3200" dirty="0" err="1" smtClean="0">
                <a:solidFill>
                  <a:srgbClr val="FF0000"/>
                </a:solidFill>
                <a:latin typeface="Times New Roman" panose="02020603050405020304" pitchFamily="18" charset="0"/>
                <a:cs typeface="Times New Roman" panose="02020603050405020304" pitchFamily="18" charset="0"/>
              </a:rPr>
              <a:t>thư</a:t>
            </a:r>
            <a:r>
              <a:rPr lang="en-US" sz="3200" dirty="0" smtClean="0">
                <a:solidFill>
                  <a:srgbClr val="FF0000"/>
                </a:solidFill>
                <a:latin typeface="Times New Roman" panose="02020603050405020304" pitchFamily="18" charset="0"/>
                <a:cs typeface="Times New Roman" panose="02020603050405020304" pitchFamily="18" charset="0"/>
              </a:rPr>
              <a:t> </a:t>
            </a:r>
            <a:r>
              <a:rPr lang="en-US" sz="3200" dirty="0" err="1" smtClean="0">
                <a:solidFill>
                  <a:srgbClr val="FF0000"/>
                </a:solidFill>
                <a:latin typeface="Times New Roman" panose="02020603050405020304" pitchFamily="18" charset="0"/>
                <a:cs typeface="Times New Roman" panose="02020603050405020304" pitchFamily="18" charset="0"/>
              </a:rPr>
              <a:t>mật</a:t>
            </a:r>
            <a:endParaRPr lang="en-US" sz="3200" dirty="0">
              <a:solidFill>
                <a:srgbClr val="FF0000"/>
              </a:solidFill>
              <a:latin typeface="Times New Roman" panose="02020603050405020304" pitchFamily="18" charset="0"/>
              <a:cs typeface="Times New Roman" panose="02020603050405020304" pitchFamily="18" charset="0"/>
            </a:endParaRPr>
          </a:p>
          <a:p>
            <a:pPr algn="ctr"/>
            <a:r>
              <a:rPr lang="en-US" sz="3200" dirty="0" smtClean="0">
                <a:solidFill>
                  <a:schemeClr val="accent1"/>
                </a:solidFill>
                <a:latin typeface="Times New Roman" panose="02020603050405020304" pitchFamily="18" charset="0"/>
                <a:cs typeface="Times New Roman" panose="02020603050405020304" pitchFamily="18" charset="0"/>
              </a:rPr>
              <a:t>                               </a:t>
            </a:r>
            <a:r>
              <a:rPr lang="en-US" sz="3200" dirty="0" err="1" smtClean="0">
                <a:solidFill>
                  <a:schemeClr val="accent1"/>
                </a:solidFill>
                <a:latin typeface="Times New Roman" panose="02020603050405020304" pitchFamily="18" charset="0"/>
                <a:cs typeface="Times New Roman" panose="02020603050405020304" pitchFamily="18" charset="0"/>
              </a:rPr>
              <a:t>Hữu</a:t>
            </a:r>
            <a:r>
              <a:rPr lang="en-US" sz="3200" dirty="0" smtClean="0">
                <a:solidFill>
                  <a:schemeClr val="accent1"/>
                </a:solidFill>
                <a:latin typeface="Times New Roman" panose="02020603050405020304" pitchFamily="18" charset="0"/>
                <a:cs typeface="Times New Roman" panose="02020603050405020304" pitchFamily="18" charset="0"/>
              </a:rPr>
              <a:t> Mai</a:t>
            </a:r>
            <a:endParaRPr lang="vi-VN" sz="3200" dirty="0">
              <a:solidFill>
                <a:schemeClr val="accent1"/>
              </a:solidFill>
              <a:latin typeface="Times New Roman" panose="02020603050405020304" pitchFamily="18" charset="0"/>
              <a:cs typeface="Times New Roman" panose="02020603050405020304" pitchFamily="18" charset="0"/>
            </a:endParaRPr>
          </a:p>
        </p:txBody>
      </p:sp>
      <p:sp>
        <p:nvSpPr>
          <p:cNvPr id="3" name="Rectangle 2"/>
          <p:cNvSpPr/>
          <p:nvPr/>
        </p:nvSpPr>
        <p:spPr>
          <a:xfrm>
            <a:off x="76200" y="1676400"/>
            <a:ext cx="86868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514350" indent="-514350">
              <a:buAutoNum type="arabicPeriod"/>
            </a:pPr>
            <a:r>
              <a:rPr lang="en-US" sz="4000" dirty="0" err="1" smtClean="0">
                <a:solidFill>
                  <a:schemeClr val="tx1"/>
                </a:solidFill>
                <a:latin typeface="Times New Roman" panose="02020603050405020304" pitchFamily="18" charset="0"/>
                <a:cs typeface="Times New Roman" panose="02020603050405020304" pitchFamily="18" charset="0"/>
              </a:rPr>
              <a:t>Luyện</a:t>
            </a:r>
            <a:r>
              <a:rPr lang="en-US" sz="4000" dirty="0" smtClean="0">
                <a:solidFill>
                  <a:schemeClr val="tx1"/>
                </a:solidFill>
                <a:latin typeface="Times New Roman" panose="02020603050405020304" pitchFamily="18" charset="0"/>
                <a:cs typeface="Times New Roman" panose="02020603050405020304" pitchFamily="18" charset="0"/>
              </a:rPr>
              <a:t> </a:t>
            </a:r>
            <a:r>
              <a:rPr lang="en-US" sz="4000" dirty="0" err="1" smtClean="0">
                <a:solidFill>
                  <a:schemeClr val="tx1"/>
                </a:solidFill>
                <a:latin typeface="Times New Roman" panose="02020603050405020304" pitchFamily="18" charset="0"/>
                <a:cs typeface="Times New Roman" panose="02020603050405020304" pitchFamily="18" charset="0"/>
              </a:rPr>
              <a:t>đọc</a:t>
            </a:r>
            <a:r>
              <a:rPr lang="en-US" sz="4000" dirty="0" smtClean="0">
                <a:solidFill>
                  <a:schemeClr val="tx1"/>
                </a:solidFill>
                <a:latin typeface="Times New Roman" panose="02020603050405020304" pitchFamily="18" charset="0"/>
                <a:cs typeface="Times New Roman" panose="02020603050405020304" pitchFamily="18" charset="0"/>
              </a:rPr>
              <a:t> </a:t>
            </a:r>
          </a:p>
          <a:p>
            <a:r>
              <a:rPr lang="en-US" sz="4000" dirty="0" err="1" smtClean="0">
                <a:solidFill>
                  <a:schemeClr val="tx1"/>
                </a:solidFill>
                <a:latin typeface="Times New Roman" panose="02020603050405020304" pitchFamily="18" charset="0"/>
                <a:cs typeface="Times New Roman" panose="02020603050405020304" pitchFamily="18" charset="0"/>
              </a:rPr>
              <a:t>Các</a:t>
            </a:r>
            <a:r>
              <a:rPr lang="en-US" sz="4000" dirty="0" smtClean="0">
                <a:solidFill>
                  <a:schemeClr val="tx1"/>
                </a:solidFill>
                <a:latin typeface="Times New Roman" panose="02020603050405020304" pitchFamily="18" charset="0"/>
                <a:cs typeface="Times New Roman" panose="02020603050405020304" pitchFamily="18" charset="0"/>
              </a:rPr>
              <a:t> </a:t>
            </a:r>
            <a:r>
              <a:rPr lang="en-US" sz="4000" dirty="0" err="1" smtClean="0">
                <a:solidFill>
                  <a:schemeClr val="tx1"/>
                </a:solidFill>
                <a:latin typeface="Times New Roman" panose="02020603050405020304" pitchFamily="18" charset="0"/>
                <a:cs typeface="Times New Roman" panose="02020603050405020304" pitchFamily="18" charset="0"/>
              </a:rPr>
              <a:t>em</a:t>
            </a:r>
            <a:r>
              <a:rPr lang="en-US" sz="4000" dirty="0" smtClean="0">
                <a:solidFill>
                  <a:schemeClr val="tx1"/>
                </a:solidFill>
                <a:latin typeface="Times New Roman" panose="02020603050405020304" pitchFamily="18" charset="0"/>
                <a:cs typeface="Times New Roman" panose="02020603050405020304" pitchFamily="18" charset="0"/>
              </a:rPr>
              <a:t> </a:t>
            </a:r>
            <a:r>
              <a:rPr lang="en-US" sz="4000" dirty="0" err="1" smtClean="0">
                <a:solidFill>
                  <a:schemeClr val="tx1"/>
                </a:solidFill>
                <a:latin typeface="Times New Roman" panose="02020603050405020304" pitchFamily="18" charset="0"/>
                <a:cs typeface="Times New Roman" panose="02020603050405020304" pitchFamily="18" charset="0"/>
              </a:rPr>
              <a:t>đọc</a:t>
            </a:r>
            <a:r>
              <a:rPr lang="en-US" sz="4000" dirty="0" smtClean="0">
                <a:solidFill>
                  <a:schemeClr val="tx1"/>
                </a:solidFill>
                <a:latin typeface="Times New Roman" panose="02020603050405020304" pitchFamily="18" charset="0"/>
                <a:cs typeface="Times New Roman" panose="02020603050405020304" pitchFamily="18" charset="0"/>
              </a:rPr>
              <a:t> </a:t>
            </a:r>
            <a:r>
              <a:rPr lang="en-US" sz="4000" dirty="0" err="1" smtClean="0">
                <a:solidFill>
                  <a:schemeClr val="tx1"/>
                </a:solidFill>
                <a:latin typeface="Times New Roman" panose="02020603050405020304" pitchFamily="18" charset="0"/>
                <a:cs typeface="Times New Roman" panose="02020603050405020304" pitchFamily="18" charset="0"/>
              </a:rPr>
              <a:t>bài</a:t>
            </a:r>
            <a:r>
              <a:rPr lang="en-US" sz="4000" dirty="0" smtClean="0">
                <a:solidFill>
                  <a:schemeClr val="tx1"/>
                </a:solidFill>
                <a:latin typeface="Times New Roman" panose="02020603050405020304" pitchFamily="18" charset="0"/>
                <a:cs typeface="Times New Roman" panose="02020603050405020304" pitchFamily="18" charset="0"/>
              </a:rPr>
              <a:t> </a:t>
            </a:r>
            <a:r>
              <a:rPr lang="en-US" sz="4000" dirty="0" err="1" smtClean="0">
                <a:solidFill>
                  <a:schemeClr val="tx1"/>
                </a:solidFill>
                <a:latin typeface="Times New Roman" panose="02020603050405020304" pitchFamily="18" charset="0"/>
                <a:cs typeface="Times New Roman" panose="02020603050405020304" pitchFamily="18" charset="0"/>
              </a:rPr>
              <a:t>SGK</a:t>
            </a:r>
            <a:r>
              <a:rPr lang="en-US" sz="4000" dirty="0" smtClean="0">
                <a:solidFill>
                  <a:schemeClr val="tx1"/>
                </a:solidFill>
                <a:latin typeface="Times New Roman" panose="02020603050405020304" pitchFamily="18" charset="0"/>
                <a:cs typeface="Times New Roman" panose="02020603050405020304" pitchFamily="18" charset="0"/>
              </a:rPr>
              <a:t> </a:t>
            </a:r>
            <a:r>
              <a:rPr lang="en-US" sz="4000" dirty="0" err="1" smtClean="0">
                <a:solidFill>
                  <a:schemeClr val="tx1"/>
                </a:solidFill>
                <a:latin typeface="Times New Roman" panose="02020603050405020304" pitchFamily="18" charset="0"/>
                <a:cs typeface="Times New Roman" panose="02020603050405020304" pitchFamily="18" charset="0"/>
              </a:rPr>
              <a:t>trang</a:t>
            </a:r>
            <a:r>
              <a:rPr lang="en-US" sz="4000" dirty="0" smtClean="0">
                <a:solidFill>
                  <a:schemeClr val="tx1"/>
                </a:solidFill>
                <a:latin typeface="Times New Roman" panose="02020603050405020304" pitchFamily="18" charset="0"/>
                <a:cs typeface="Times New Roman" panose="02020603050405020304" pitchFamily="18" charset="0"/>
              </a:rPr>
              <a:t> 62  </a:t>
            </a:r>
            <a:r>
              <a:rPr lang="en-US" sz="4000" dirty="0" err="1" smtClean="0">
                <a:solidFill>
                  <a:schemeClr val="tx1"/>
                </a:solidFill>
                <a:latin typeface="Times New Roman" panose="02020603050405020304" pitchFamily="18" charset="0"/>
                <a:cs typeface="Times New Roman" panose="02020603050405020304" pitchFamily="18" charset="0"/>
              </a:rPr>
              <a:t>nhiều</a:t>
            </a:r>
            <a:r>
              <a:rPr lang="en-US" sz="4000" dirty="0" smtClean="0">
                <a:solidFill>
                  <a:schemeClr val="tx1"/>
                </a:solidFill>
                <a:latin typeface="Times New Roman" panose="02020603050405020304" pitchFamily="18" charset="0"/>
                <a:cs typeface="Times New Roman" panose="02020603050405020304" pitchFamily="18" charset="0"/>
              </a:rPr>
              <a:t> </a:t>
            </a:r>
            <a:r>
              <a:rPr lang="en-US" sz="4000" dirty="0" err="1" smtClean="0">
                <a:solidFill>
                  <a:schemeClr val="tx1"/>
                </a:solidFill>
                <a:latin typeface="Times New Roman" panose="02020603050405020304" pitchFamily="18" charset="0"/>
                <a:cs typeface="Times New Roman" panose="02020603050405020304" pitchFamily="18" charset="0"/>
              </a:rPr>
              <a:t>lần</a:t>
            </a:r>
            <a:r>
              <a:rPr lang="en-US" sz="4000" dirty="0" smtClean="0">
                <a:solidFill>
                  <a:schemeClr val="tx1"/>
                </a:solidFill>
                <a:latin typeface="Times New Roman" panose="02020603050405020304" pitchFamily="18" charset="0"/>
                <a:cs typeface="Times New Roman" panose="02020603050405020304" pitchFamily="18" charset="0"/>
              </a:rPr>
              <a:t>.</a:t>
            </a:r>
            <a:endParaRPr lang="vi-VN" sz="4000" dirty="0">
              <a:solidFill>
                <a:schemeClr val="tx1"/>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4000" r="-4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a:t>
            </a:r>
          </a:p>
        </p:txBody>
      </p:sp>
      <p:sp>
        <p:nvSpPr>
          <p:cNvPr id="3" name="Content Placeholder 2"/>
          <p:cNvSpPr>
            <a:spLocks noGrp="1"/>
          </p:cNvSpPr>
          <p:nvPr>
            <p:ph idx="1"/>
          </p:nvPr>
        </p:nvSpPr>
        <p:spPr/>
        <p:txBody>
          <a:bodyPr/>
          <a:lstStyle/>
          <a:p>
            <a:endParaRPr lang="en-US"/>
          </a:p>
        </p:txBody>
      </p:sp>
      <p:pic>
        <p:nvPicPr>
          <p:cNvPr id="409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1578591"/>
            <a:ext cx="9144000" cy="5714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Rectangle 4"/>
          <p:cNvSpPr/>
          <p:nvPr/>
        </p:nvSpPr>
        <p:spPr>
          <a:xfrm>
            <a:off x="1371600" y="274638"/>
            <a:ext cx="6096000" cy="914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err="1" smtClean="0">
                <a:solidFill>
                  <a:schemeClr val="tx1"/>
                </a:solidFill>
                <a:latin typeface="Times New Roman" panose="02020603050405020304" pitchFamily="18" charset="0"/>
                <a:cs typeface="Times New Roman" panose="02020603050405020304" pitchFamily="18" charset="0"/>
              </a:rPr>
              <a:t>Tập</a:t>
            </a:r>
            <a:r>
              <a:rPr lang="en-US" sz="2800" dirty="0" smtClean="0">
                <a:solidFill>
                  <a:schemeClr val="tx1"/>
                </a:solidFill>
                <a:latin typeface="Times New Roman" panose="02020603050405020304" pitchFamily="18" charset="0"/>
                <a:cs typeface="Times New Roman" panose="02020603050405020304" pitchFamily="18" charset="0"/>
              </a:rPr>
              <a:t> </a:t>
            </a:r>
            <a:r>
              <a:rPr lang="en-US" sz="2800" dirty="0" err="1" smtClean="0">
                <a:solidFill>
                  <a:schemeClr val="tx1"/>
                </a:solidFill>
                <a:latin typeface="Times New Roman" panose="02020603050405020304" pitchFamily="18" charset="0"/>
                <a:cs typeface="Times New Roman" panose="02020603050405020304" pitchFamily="18" charset="0"/>
              </a:rPr>
              <a:t>đọc</a:t>
            </a:r>
            <a:endParaRPr lang="en-US" sz="2800" dirty="0" smtClean="0">
              <a:solidFill>
                <a:schemeClr val="tx1"/>
              </a:solidFill>
              <a:latin typeface="Times New Roman" panose="02020603050405020304" pitchFamily="18" charset="0"/>
              <a:cs typeface="Times New Roman" panose="02020603050405020304" pitchFamily="18" charset="0"/>
            </a:endParaRPr>
          </a:p>
          <a:p>
            <a:pPr algn="ctr"/>
            <a:r>
              <a:rPr lang="en-US" sz="3200" b="1" dirty="0" err="1" smtClean="0">
                <a:solidFill>
                  <a:srgbClr val="FF0000"/>
                </a:solidFill>
                <a:latin typeface="Times New Roman" panose="02020603050405020304" pitchFamily="18" charset="0"/>
                <a:cs typeface="Times New Roman" panose="02020603050405020304" pitchFamily="18" charset="0"/>
              </a:rPr>
              <a:t>Hộp</a:t>
            </a:r>
            <a:r>
              <a:rPr lang="en-US" sz="3200" b="1" dirty="0" smtClean="0">
                <a:solidFill>
                  <a:srgbClr val="FF0000"/>
                </a:solidFill>
                <a:latin typeface="Times New Roman" panose="02020603050405020304" pitchFamily="18" charset="0"/>
                <a:cs typeface="Times New Roman" panose="02020603050405020304" pitchFamily="18" charset="0"/>
              </a:rPr>
              <a:t> </a:t>
            </a:r>
            <a:r>
              <a:rPr lang="en-US" sz="3200" b="1" dirty="0" err="1" smtClean="0">
                <a:solidFill>
                  <a:srgbClr val="FF0000"/>
                </a:solidFill>
                <a:latin typeface="Times New Roman" panose="02020603050405020304" pitchFamily="18" charset="0"/>
                <a:cs typeface="Times New Roman" panose="02020603050405020304" pitchFamily="18" charset="0"/>
              </a:rPr>
              <a:t>thư</a:t>
            </a:r>
            <a:r>
              <a:rPr lang="en-US" sz="3200" b="1" dirty="0" smtClean="0">
                <a:solidFill>
                  <a:srgbClr val="FF0000"/>
                </a:solidFill>
                <a:latin typeface="Times New Roman" panose="02020603050405020304" pitchFamily="18" charset="0"/>
                <a:cs typeface="Times New Roman" panose="02020603050405020304" pitchFamily="18" charset="0"/>
              </a:rPr>
              <a:t> </a:t>
            </a:r>
            <a:r>
              <a:rPr lang="en-US" sz="3200" b="1" dirty="0" err="1" smtClean="0">
                <a:solidFill>
                  <a:srgbClr val="FF0000"/>
                </a:solidFill>
                <a:latin typeface="Times New Roman" panose="02020603050405020304" pitchFamily="18" charset="0"/>
                <a:cs typeface="Times New Roman" panose="02020603050405020304" pitchFamily="18" charset="0"/>
              </a:rPr>
              <a:t>mật</a:t>
            </a:r>
            <a:endParaRPr lang="en-US" sz="3200" b="1" dirty="0">
              <a:solidFill>
                <a:srgbClr val="FF0000"/>
              </a:solidFill>
              <a:latin typeface="Times New Roman" panose="02020603050405020304" pitchFamily="18" charset="0"/>
              <a:cs typeface="Times New Roman" panose="02020603050405020304" pitchFamily="18" charset="0"/>
            </a:endParaRPr>
          </a:p>
          <a:p>
            <a:pPr algn="ctr"/>
            <a:r>
              <a:rPr lang="en-US" sz="3200" dirty="0" smtClean="0">
                <a:solidFill>
                  <a:schemeClr val="accent1"/>
                </a:solidFill>
                <a:latin typeface="Times New Roman" panose="02020603050405020304" pitchFamily="18" charset="0"/>
                <a:cs typeface="Times New Roman" panose="02020603050405020304" pitchFamily="18" charset="0"/>
              </a:rPr>
              <a:t>                                 </a:t>
            </a:r>
            <a:r>
              <a:rPr lang="en-US" sz="3200" dirty="0" err="1" smtClean="0">
                <a:solidFill>
                  <a:schemeClr val="accent1"/>
                </a:solidFill>
                <a:latin typeface="Times New Roman" panose="02020603050405020304" pitchFamily="18" charset="0"/>
                <a:cs typeface="Times New Roman" panose="02020603050405020304" pitchFamily="18" charset="0"/>
              </a:rPr>
              <a:t>Hữu</a:t>
            </a:r>
            <a:r>
              <a:rPr lang="en-US" sz="3200" dirty="0" smtClean="0">
                <a:solidFill>
                  <a:schemeClr val="accent1"/>
                </a:solidFill>
                <a:latin typeface="Times New Roman" panose="02020603050405020304" pitchFamily="18" charset="0"/>
                <a:cs typeface="Times New Roman" panose="02020603050405020304" pitchFamily="18" charset="0"/>
              </a:rPr>
              <a:t> Mai</a:t>
            </a:r>
            <a:endParaRPr lang="vi-VN" sz="3200" dirty="0">
              <a:solidFill>
                <a:schemeClr val="accent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9242003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4000" r="-4000"/>
          </a:stretch>
        </a:blipFill>
        <a:effectLst/>
      </p:bgPr>
    </p:bg>
    <p:spTree>
      <p:nvGrpSpPr>
        <p:cNvPr id="1" name=""/>
        <p:cNvGrpSpPr/>
        <p:nvPr/>
      </p:nvGrpSpPr>
      <p:grpSpPr>
        <a:xfrm>
          <a:off x="0" y="0"/>
          <a:ext cx="0" cy="0"/>
          <a:chOff x="0" y="0"/>
          <a:chExt cx="0" cy="0"/>
        </a:xfrm>
      </p:grpSpPr>
      <p:sp>
        <p:nvSpPr>
          <p:cNvPr id="9219" name="Text Box 3"/>
          <p:cNvSpPr txBox="1">
            <a:spLocks noChangeArrowheads="1"/>
          </p:cNvSpPr>
          <p:nvPr/>
        </p:nvSpPr>
        <p:spPr bwMode="auto">
          <a:xfrm>
            <a:off x="838200" y="2660366"/>
            <a:ext cx="7010400" cy="641350"/>
          </a:xfrm>
          <a:prstGeom prst="rect">
            <a:avLst/>
          </a:prstGeom>
          <a:noFill/>
          <a:ln w="9525">
            <a:noFill/>
            <a:miter lim="800000"/>
            <a:headEnd/>
            <a:tailEnd/>
          </a:ln>
        </p:spPr>
        <p:txBody>
          <a:bodyPr>
            <a:spAutoFit/>
          </a:bodyPr>
          <a:lstStyle/>
          <a:p>
            <a:pPr eaLnBrk="1" hangingPunct="1">
              <a:spcBef>
                <a:spcPct val="50000"/>
              </a:spcBef>
              <a:defRPr/>
            </a:pPr>
            <a:r>
              <a:rPr lang="en-US" sz="3600" b="0" dirty="0" err="1">
                <a:solidFill>
                  <a:srgbClr val="990099"/>
                </a:solidFill>
                <a:latin typeface="Times New Roman" panose="02020603050405020304" pitchFamily="18" charset="0"/>
                <a:cs typeface="Times New Roman" panose="02020603050405020304" pitchFamily="18" charset="0"/>
              </a:rPr>
              <a:t>Đoạn</a:t>
            </a:r>
            <a:r>
              <a:rPr lang="en-US" sz="3600" b="0" dirty="0">
                <a:solidFill>
                  <a:srgbClr val="990099"/>
                </a:solidFill>
                <a:latin typeface="Times New Roman" panose="02020603050405020304" pitchFamily="18" charset="0"/>
                <a:cs typeface="Times New Roman" panose="02020603050405020304" pitchFamily="18" charset="0"/>
              </a:rPr>
              <a:t> 1:</a:t>
            </a:r>
            <a:r>
              <a:rPr lang="en-US" sz="3600" b="0" dirty="0">
                <a:solidFill>
                  <a:srgbClr val="008000"/>
                </a:solidFill>
                <a:latin typeface="Times New Roman" panose="02020603050405020304" pitchFamily="18" charset="0"/>
                <a:cs typeface="Times New Roman" panose="02020603050405020304" pitchFamily="18" charset="0"/>
              </a:rPr>
              <a:t> </a:t>
            </a:r>
            <a:r>
              <a:rPr lang="en-US" sz="3600" b="0" dirty="0" err="1">
                <a:solidFill>
                  <a:srgbClr val="0000CC"/>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từ</a:t>
            </a:r>
            <a:r>
              <a:rPr lang="en-US" sz="3600" b="0" dirty="0">
                <a:solidFill>
                  <a:srgbClr val="0000CC"/>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3600" b="0" dirty="0" err="1">
                <a:solidFill>
                  <a:srgbClr val="0000CC"/>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đầu</a:t>
            </a:r>
            <a:r>
              <a:rPr lang="en-US" sz="3600" b="0" dirty="0">
                <a:solidFill>
                  <a:srgbClr val="0000CC"/>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3600" b="0" dirty="0" err="1">
                <a:solidFill>
                  <a:srgbClr val="0000CC"/>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đến</a:t>
            </a:r>
            <a:r>
              <a:rPr lang="en-US" sz="3600" b="0" dirty="0">
                <a:solidFill>
                  <a:srgbClr val="0000CC"/>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3600" b="0" i="1" dirty="0" err="1">
                <a:solidFill>
                  <a:srgbClr val="0000CC"/>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đáp</a:t>
            </a:r>
            <a:r>
              <a:rPr lang="en-US" sz="3600" b="0" i="1" dirty="0">
                <a:solidFill>
                  <a:srgbClr val="0000CC"/>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3600" b="0" i="1" dirty="0" err="1">
                <a:solidFill>
                  <a:srgbClr val="0000CC"/>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lại</a:t>
            </a:r>
            <a:endParaRPr lang="en-US" sz="3600" b="0" i="1" dirty="0">
              <a:solidFill>
                <a:srgbClr val="0000CC"/>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23556" name="Text Box 4"/>
          <p:cNvSpPr txBox="1">
            <a:spLocks noChangeArrowheads="1"/>
          </p:cNvSpPr>
          <p:nvPr/>
        </p:nvSpPr>
        <p:spPr bwMode="auto">
          <a:xfrm>
            <a:off x="1828800" y="122872"/>
            <a:ext cx="5791200" cy="1477328"/>
          </a:xfrm>
          <a:prstGeom prst="rect">
            <a:avLst/>
          </a:prstGeom>
          <a:noFill/>
          <a:ln w="9525">
            <a:noFill/>
            <a:miter lim="800000"/>
            <a:headEnd/>
            <a:tailEnd/>
          </a:ln>
        </p:spPr>
        <p:txBody>
          <a:bodyPr>
            <a:spAutoFit/>
          </a:bodyPr>
          <a:lstStyle/>
          <a:p>
            <a:pPr eaLnBrk="1" hangingPunct="1">
              <a:spcBef>
                <a:spcPct val="50000"/>
              </a:spcBef>
              <a:defRPr/>
            </a:pPr>
            <a:r>
              <a:rPr lang="en-US" sz="3600" dirty="0"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3600" dirty="0" err="1"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Tập</a:t>
            </a:r>
            <a:r>
              <a:rPr lang="en-US" sz="3600" dirty="0"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3600" dirty="0" err="1"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đọc</a:t>
            </a:r>
            <a:r>
              <a:rPr lang="en-US" sz="36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p>
          <a:p>
            <a:pPr eaLnBrk="1" hangingPunct="1">
              <a:spcBef>
                <a:spcPct val="50000"/>
              </a:spcBef>
              <a:defRPr/>
            </a:pPr>
            <a:r>
              <a:rPr lang="en-US" sz="3600" i="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3600" dirty="0" err="1" smtClean="0">
                <a:solidFill>
                  <a:srgbClr val="0000CC"/>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HỘP</a:t>
            </a:r>
            <a:r>
              <a:rPr lang="en-US" sz="3600" dirty="0" smtClean="0">
                <a:solidFill>
                  <a:srgbClr val="0000CC"/>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3600" dirty="0">
                <a:solidFill>
                  <a:srgbClr val="0000CC"/>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THƯ MẬT</a:t>
            </a:r>
          </a:p>
        </p:txBody>
      </p:sp>
      <p:sp>
        <p:nvSpPr>
          <p:cNvPr id="9221" name="Text Box 5"/>
          <p:cNvSpPr txBox="1">
            <a:spLocks noChangeArrowheads="1"/>
          </p:cNvSpPr>
          <p:nvPr/>
        </p:nvSpPr>
        <p:spPr bwMode="auto">
          <a:xfrm>
            <a:off x="838200" y="3517237"/>
            <a:ext cx="8305800" cy="641350"/>
          </a:xfrm>
          <a:prstGeom prst="rect">
            <a:avLst/>
          </a:prstGeom>
          <a:noFill/>
          <a:ln w="9525">
            <a:noFill/>
            <a:miter lim="800000"/>
            <a:headEnd/>
            <a:tailEnd/>
          </a:ln>
        </p:spPr>
        <p:txBody>
          <a:bodyPr>
            <a:spAutoFit/>
          </a:bodyPr>
          <a:lstStyle/>
          <a:p>
            <a:pPr eaLnBrk="1" hangingPunct="1">
              <a:spcBef>
                <a:spcPct val="50000"/>
              </a:spcBef>
              <a:defRPr/>
            </a:pPr>
            <a:r>
              <a:rPr lang="en-US" sz="3600" b="0" dirty="0" err="1">
                <a:solidFill>
                  <a:srgbClr val="990099"/>
                </a:solidFill>
                <a:latin typeface="Times New Roman" panose="02020603050405020304" pitchFamily="18" charset="0"/>
                <a:cs typeface="Times New Roman" panose="02020603050405020304" pitchFamily="18" charset="0"/>
              </a:rPr>
              <a:t>Đoạn</a:t>
            </a:r>
            <a:r>
              <a:rPr lang="en-US" sz="3600" b="0" dirty="0">
                <a:solidFill>
                  <a:srgbClr val="990099"/>
                </a:solidFill>
                <a:latin typeface="Times New Roman" panose="02020603050405020304" pitchFamily="18" charset="0"/>
                <a:cs typeface="Times New Roman" panose="02020603050405020304" pitchFamily="18" charset="0"/>
              </a:rPr>
              <a:t> 2:</a:t>
            </a:r>
            <a:r>
              <a:rPr lang="en-US" sz="3600" b="0" dirty="0">
                <a:solidFill>
                  <a:srgbClr val="008000"/>
                </a:solidFill>
                <a:latin typeface="Times New Roman" panose="02020603050405020304" pitchFamily="18" charset="0"/>
                <a:cs typeface="Times New Roman" panose="02020603050405020304" pitchFamily="18" charset="0"/>
              </a:rPr>
              <a:t> </a:t>
            </a:r>
            <a:r>
              <a:rPr lang="en-US" sz="3600" b="0" dirty="0" err="1">
                <a:solidFill>
                  <a:srgbClr val="0000CC"/>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từ</a:t>
            </a:r>
            <a:r>
              <a:rPr lang="en-US" sz="3600" b="0" dirty="0">
                <a:solidFill>
                  <a:srgbClr val="0000CC"/>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3600" b="0" i="1" dirty="0" err="1">
                <a:solidFill>
                  <a:srgbClr val="0000CC"/>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Anh</a:t>
            </a:r>
            <a:r>
              <a:rPr lang="en-US" sz="3600" b="0" i="1" dirty="0">
                <a:solidFill>
                  <a:srgbClr val="0000CC"/>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3600" b="0" i="1" dirty="0" err="1">
                <a:solidFill>
                  <a:srgbClr val="0000CC"/>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dừng</a:t>
            </a:r>
            <a:r>
              <a:rPr lang="en-US" sz="3600" b="0" i="1" dirty="0">
                <a:solidFill>
                  <a:srgbClr val="0000CC"/>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3600" b="0" i="1" dirty="0" err="1">
                <a:solidFill>
                  <a:srgbClr val="0000CC"/>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xe</a:t>
            </a:r>
            <a:r>
              <a:rPr lang="en-US" sz="3600" b="0" dirty="0">
                <a:solidFill>
                  <a:srgbClr val="0000CC"/>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3600" b="0" dirty="0" err="1">
                <a:solidFill>
                  <a:srgbClr val="0000CC"/>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đến</a:t>
            </a:r>
            <a:r>
              <a:rPr lang="en-US" sz="3600" b="0" dirty="0">
                <a:solidFill>
                  <a:srgbClr val="0000CC"/>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3600" b="0" i="1" dirty="0" err="1">
                <a:solidFill>
                  <a:srgbClr val="0000CC"/>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ba</a:t>
            </a:r>
            <a:r>
              <a:rPr lang="en-US" sz="3600" b="0" i="1" dirty="0">
                <a:solidFill>
                  <a:srgbClr val="0000CC"/>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3600" b="0" i="1" dirty="0" err="1">
                <a:solidFill>
                  <a:srgbClr val="0000CC"/>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bước</a:t>
            </a:r>
            <a:r>
              <a:rPr lang="en-US" sz="3600" b="0" i="1" dirty="0">
                <a:solidFill>
                  <a:srgbClr val="0000CC"/>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3600" b="0" i="1" dirty="0" err="1">
                <a:solidFill>
                  <a:srgbClr val="0000CC"/>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chân</a:t>
            </a:r>
            <a:endParaRPr lang="en-US" sz="3600" b="0" i="1" dirty="0">
              <a:solidFill>
                <a:srgbClr val="0000CC"/>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9222" name="Text Box 6"/>
          <p:cNvSpPr txBox="1">
            <a:spLocks noChangeArrowheads="1"/>
          </p:cNvSpPr>
          <p:nvPr/>
        </p:nvSpPr>
        <p:spPr bwMode="auto">
          <a:xfrm>
            <a:off x="838200" y="4495800"/>
            <a:ext cx="7772400" cy="641350"/>
          </a:xfrm>
          <a:prstGeom prst="rect">
            <a:avLst/>
          </a:prstGeom>
          <a:noFill/>
          <a:ln w="9525">
            <a:noFill/>
            <a:miter lim="800000"/>
            <a:headEnd/>
            <a:tailEnd/>
          </a:ln>
        </p:spPr>
        <p:txBody>
          <a:bodyPr>
            <a:spAutoFit/>
          </a:bodyPr>
          <a:lstStyle/>
          <a:p>
            <a:pPr eaLnBrk="1" hangingPunct="1">
              <a:spcBef>
                <a:spcPct val="50000"/>
              </a:spcBef>
              <a:defRPr/>
            </a:pPr>
            <a:r>
              <a:rPr lang="en-US" sz="3600" b="0" dirty="0" err="1">
                <a:solidFill>
                  <a:srgbClr val="990099"/>
                </a:solidFill>
                <a:latin typeface="Times New Roman" panose="02020603050405020304" pitchFamily="18" charset="0"/>
                <a:cs typeface="Times New Roman" panose="02020603050405020304" pitchFamily="18" charset="0"/>
              </a:rPr>
              <a:t>Đoạn</a:t>
            </a:r>
            <a:r>
              <a:rPr lang="en-US" sz="3600" b="0" dirty="0">
                <a:solidFill>
                  <a:srgbClr val="990099"/>
                </a:solidFill>
                <a:latin typeface="Times New Roman" panose="02020603050405020304" pitchFamily="18" charset="0"/>
                <a:cs typeface="Times New Roman" panose="02020603050405020304" pitchFamily="18" charset="0"/>
              </a:rPr>
              <a:t> 3:</a:t>
            </a:r>
            <a:r>
              <a:rPr lang="en-US" sz="3600" b="0" dirty="0">
                <a:solidFill>
                  <a:srgbClr val="008000"/>
                </a:solidFill>
                <a:latin typeface="Times New Roman" panose="02020603050405020304" pitchFamily="18" charset="0"/>
                <a:cs typeface="Times New Roman" panose="02020603050405020304" pitchFamily="18" charset="0"/>
              </a:rPr>
              <a:t> </a:t>
            </a:r>
            <a:r>
              <a:rPr lang="en-US" sz="3600" b="0" dirty="0" err="1">
                <a:solidFill>
                  <a:srgbClr val="0000CC"/>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từ</a:t>
            </a:r>
            <a:r>
              <a:rPr lang="en-US" sz="3600" b="0" dirty="0">
                <a:solidFill>
                  <a:srgbClr val="0000CC"/>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3600" b="0" i="1" dirty="0" err="1">
                <a:solidFill>
                  <a:srgbClr val="0000CC"/>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Hai</a:t>
            </a:r>
            <a:r>
              <a:rPr lang="en-US" sz="3600" b="0" i="1" dirty="0">
                <a:solidFill>
                  <a:srgbClr val="0000CC"/>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Long</a:t>
            </a:r>
            <a:r>
              <a:rPr lang="en-US" sz="3600" b="0" dirty="0">
                <a:solidFill>
                  <a:srgbClr val="0000CC"/>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3600" b="0" i="1" dirty="0" err="1">
                <a:solidFill>
                  <a:srgbClr val="0000CC"/>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tới</a:t>
            </a:r>
            <a:r>
              <a:rPr lang="en-US" sz="3600" b="0" i="1" dirty="0">
                <a:solidFill>
                  <a:srgbClr val="0000CC"/>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3600" b="0" i="1" dirty="0" err="1">
                <a:solidFill>
                  <a:srgbClr val="0000CC"/>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ngồi</a:t>
            </a:r>
            <a:r>
              <a:rPr lang="en-US" sz="3600" b="0" dirty="0">
                <a:solidFill>
                  <a:srgbClr val="0000CC"/>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3600" b="0" dirty="0" err="1">
                <a:solidFill>
                  <a:srgbClr val="0000CC"/>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đến</a:t>
            </a:r>
            <a:r>
              <a:rPr lang="en-US" sz="3600" b="0" dirty="0">
                <a:solidFill>
                  <a:srgbClr val="0000CC"/>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3600" b="0" i="1" dirty="0" err="1">
                <a:solidFill>
                  <a:srgbClr val="0000CC"/>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chỗ</a:t>
            </a:r>
            <a:r>
              <a:rPr lang="en-US" sz="3600" b="0" i="1" dirty="0">
                <a:solidFill>
                  <a:srgbClr val="0000CC"/>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3600" b="0" i="1" dirty="0" err="1">
                <a:solidFill>
                  <a:srgbClr val="0000CC"/>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cũ</a:t>
            </a:r>
            <a:endParaRPr lang="en-US" sz="3600" b="0" i="1" dirty="0">
              <a:solidFill>
                <a:srgbClr val="0000CC"/>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9223" name="Text Box 7"/>
          <p:cNvSpPr txBox="1">
            <a:spLocks noChangeArrowheads="1"/>
          </p:cNvSpPr>
          <p:nvPr/>
        </p:nvSpPr>
        <p:spPr bwMode="auto">
          <a:xfrm>
            <a:off x="838200" y="5410200"/>
            <a:ext cx="7010400" cy="641350"/>
          </a:xfrm>
          <a:prstGeom prst="rect">
            <a:avLst/>
          </a:prstGeom>
          <a:noFill/>
          <a:ln w="9525">
            <a:noFill/>
            <a:miter lim="800000"/>
            <a:headEnd/>
            <a:tailEnd/>
          </a:ln>
        </p:spPr>
        <p:txBody>
          <a:bodyPr>
            <a:spAutoFit/>
          </a:bodyPr>
          <a:lstStyle/>
          <a:p>
            <a:pPr eaLnBrk="1" hangingPunct="1">
              <a:spcBef>
                <a:spcPct val="50000"/>
              </a:spcBef>
              <a:defRPr/>
            </a:pPr>
            <a:r>
              <a:rPr lang="en-US" sz="3600" b="0" dirty="0" err="1">
                <a:solidFill>
                  <a:srgbClr val="990099"/>
                </a:solidFill>
                <a:latin typeface="Times New Roman" panose="02020603050405020304" pitchFamily="18" charset="0"/>
                <a:cs typeface="Times New Roman" panose="02020603050405020304" pitchFamily="18" charset="0"/>
              </a:rPr>
              <a:t>Đoạn</a:t>
            </a:r>
            <a:r>
              <a:rPr lang="en-US" sz="3600" b="0" dirty="0">
                <a:solidFill>
                  <a:srgbClr val="990099"/>
                </a:solidFill>
                <a:latin typeface="Times New Roman" panose="02020603050405020304" pitchFamily="18" charset="0"/>
                <a:cs typeface="Times New Roman" panose="02020603050405020304" pitchFamily="18" charset="0"/>
              </a:rPr>
              <a:t> 4:</a:t>
            </a:r>
            <a:r>
              <a:rPr lang="en-US" sz="3600" b="0" dirty="0">
                <a:solidFill>
                  <a:srgbClr val="008000"/>
                </a:solidFill>
                <a:latin typeface="Times New Roman" panose="02020603050405020304" pitchFamily="18" charset="0"/>
                <a:cs typeface="Times New Roman" panose="02020603050405020304" pitchFamily="18" charset="0"/>
              </a:rPr>
              <a:t> </a:t>
            </a:r>
            <a:r>
              <a:rPr lang="en-US" sz="3600" b="0" dirty="0" err="1">
                <a:solidFill>
                  <a:srgbClr val="0000CC"/>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phần</a:t>
            </a:r>
            <a:r>
              <a:rPr lang="en-US" sz="3600" b="0" dirty="0">
                <a:solidFill>
                  <a:srgbClr val="0000CC"/>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3600" b="0" dirty="0" err="1">
                <a:solidFill>
                  <a:srgbClr val="0000CC"/>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còn</a:t>
            </a:r>
            <a:r>
              <a:rPr lang="en-US" sz="3600" b="0" dirty="0">
                <a:solidFill>
                  <a:srgbClr val="0000CC"/>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3600" b="0" dirty="0" err="1">
                <a:solidFill>
                  <a:srgbClr val="0000CC"/>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lại</a:t>
            </a:r>
            <a:endParaRPr lang="en-US" sz="3600" b="0" dirty="0">
              <a:solidFill>
                <a:srgbClr val="0000CC"/>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23561" name="Rectangle 9"/>
          <p:cNvSpPr>
            <a:spLocks noChangeArrowheads="1"/>
          </p:cNvSpPr>
          <p:nvPr/>
        </p:nvSpPr>
        <p:spPr bwMode="auto">
          <a:xfrm>
            <a:off x="457200" y="1695071"/>
            <a:ext cx="3657600" cy="762000"/>
          </a:xfrm>
          <a:prstGeom prst="rect">
            <a:avLst/>
          </a:prstGeom>
          <a:noFill/>
          <a:ln w="9525" algn="ctr">
            <a:noFill/>
            <a:miter lim="800000"/>
            <a:headEnd/>
            <a:tailEnd/>
          </a:ln>
        </p:spPr>
        <p:txBody>
          <a:bodyPr>
            <a:spAutoFit/>
          </a:bodyPr>
          <a:lstStyle/>
          <a:p>
            <a:pPr algn="ctr" eaLnBrk="1" hangingPunct="1">
              <a:spcBef>
                <a:spcPct val="20000"/>
              </a:spcBef>
              <a:defRPr/>
            </a:pPr>
            <a:r>
              <a:rPr lang="en-US" sz="4400" u="sng" dirty="0" err="1">
                <a:solidFill>
                  <a:srgbClr val="008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Luyện</a:t>
            </a:r>
            <a:r>
              <a:rPr lang="en-US" sz="4400" u="sng" dirty="0">
                <a:solidFill>
                  <a:srgbClr val="008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4400" u="sng" dirty="0" err="1">
                <a:solidFill>
                  <a:srgbClr val="008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đọc</a:t>
            </a:r>
            <a:r>
              <a:rPr lang="en-US" sz="4400" dirty="0">
                <a:solidFill>
                  <a:srgbClr val="008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t>
            </a:r>
            <a:r>
              <a:rPr lang="en-US" dirty="0">
                <a:solidFill>
                  <a:schemeClr val="tx1"/>
                </a:solidFill>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259268644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9219"/>
                                        </p:tgtEl>
                                        <p:attrNameLst>
                                          <p:attrName>style.visibility</p:attrName>
                                        </p:attrNameLst>
                                      </p:cBhvr>
                                      <p:to>
                                        <p:strVal val="visible"/>
                                      </p:to>
                                    </p:set>
                                    <p:animEffect transition="in" filter="fade">
                                      <p:cBhvr>
                                        <p:cTn id="7" dur="1000"/>
                                        <p:tgtEl>
                                          <p:spTgt spid="9219"/>
                                        </p:tgtEl>
                                      </p:cBhvr>
                                    </p:animEffect>
                                    <p:anim calcmode="lin" valueType="num">
                                      <p:cBhvr>
                                        <p:cTn id="8" dur="1000" fill="hold"/>
                                        <p:tgtEl>
                                          <p:spTgt spid="9219"/>
                                        </p:tgtEl>
                                        <p:attrNameLst>
                                          <p:attrName>ppt_x</p:attrName>
                                        </p:attrNameLst>
                                      </p:cBhvr>
                                      <p:tavLst>
                                        <p:tav tm="0">
                                          <p:val>
                                            <p:strVal val="#ppt_x"/>
                                          </p:val>
                                        </p:tav>
                                        <p:tav tm="100000">
                                          <p:val>
                                            <p:strVal val="#ppt_x"/>
                                          </p:val>
                                        </p:tav>
                                      </p:tavLst>
                                    </p:anim>
                                    <p:anim calcmode="lin" valueType="num">
                                      <p:cBhvr>
                                        <p:cTn id="9" dur="1000" fill="hold"/>
                                        <p:tgtEl>
                                          <p:spTgt spid="9219"/>
                                        </p:tgtEl>
                                        <p:attrNameLst>
                                          <p:attrName>ppt_y</p:attrName>
                                        </p:attrNameLst>
                                      </p:cBhvr>
                                      <p:tavLst>
                                        <p:tav tm="0">
                                          <p:val>
                                            <p:strVal val="#ppt_y-.1"/>
                                          </p:val>
                                        </p:tav>
                                        <p:tav tm="100000">
                                          <p:val>
                                            <p:strVal val="#ppt_y"/>
                                          </p:val>
                                        </p:tav>
                                      </p:tavLst>
                                    </p:anim>
                                  </p:childTnLst>
                                </p:cTn>
                              </p:par>
                            </p:childTnLst>
                          </p:cTn>
                        </p:par>
                        <p:par>
                          <p:cTn id="10" fill="hold" nodeType="afterGroup">
                            <p:stCondLst>
                              <p:cond delay="1000"/>
                            </p:stCondLst>
                            <p:childTnLst>
                              <p:par>
                                <p:cTn id="11" presetID="47" presetClass="entr" presetSubtype="0" fill="hold" grpId="0" nodeType="afterEffect">
                                  <p:stCondLst>
                                    <p:cond delay="0"/>
                                  </p:stCondLst>
                                  <p:childTnLst>
                                    <p:set>
                                      <p:cBhvr>
                                        <p:cTn id="12" dur="1" fill="hold">
                                          <p:stCondLst>
                                            <p:cond delay="0"/>
                                          </p:stCondLst>
                                        </p:cTn>
                                        <p:tgtEl>
                                          <p:spTgt spid="9221"/>
                                        </p:tgtEl>
                                        <p:attrNameLst>
                                          <p:attrName>style.visibility</p:attrName>
                                        </p:attrNameLst>
                                      </p:cBhvr>
                                      <p:to>
                                        <p:strVal val="visible"/>
                                      </p:to>
                                    </p:set>
                                    <p:animEffect transition="in" filter="fade">
                                      <p:cBhvr>
                                        <p:cTn id="13" dur="1000"/>
                                        <p:tgtEl>
                                          <p:spTgt spid="9221"/>
                                        </p:tgtEl>
                                      </p:cBhvr>
                                    </p:animEffect>
                                    <p:anim calcmode="lin" valueType="num">
                                      <p:cBhvr>
                                        <p:cTn id="14" dur="1000" fill="hold"/>
                                        <p:tgtEl>
                                          <p:spTgt spid="9221"/>
                                        </p:tgtEl>
                                        <p:attrNameLst>
                                          <p:attrName>ppt_x</p:attrName>
                                        </p:attrNameLst>
                                      </p:cBhvr>
                                      <p:tavLst>
                                        <p:tav tm="0">
                                          <p:val>
                                            <p:strVal val="#ppt_x"/>
                                          </p:val>
                                        </p:tav>
                                        <p:tav tm="100000">
                                          <p:val>
                                            <p:strVal val="#ppt_x"/>
                                          </p:val>
                                        </p:tav>
                                      </p:tavLst>
                                    </p:anim>
                                    <p:anim calcmode="lin" valueType="num">
                                      <p:cBhvr>
                                        <p:cTn id="15" dur="1000" fill="hold"/>
                                        <p:tgtEl>
                                          <p:spTgt spid="9221"/>
                                        </p:tgtEl>
                                        <p:attrNameLst>
                                          <p:attrName>ppt_y</p:attrName>
                                        </p:attrNameLst>
                                      </p:cBhvr>
                                      <p:tavLst>
                                        <p:tav tm="0">
                                          <p:val>
                                            <p:strVal val="#ppt_y-.1"/>
                                          </p:val>
                                        </p:tav>
                                        <p:tav tm="100000">
                                          <p:val>
                                            <p:strVal val="#ppt_y"/>
                                          </p:val>
                                        </p:tav>
                                      </p:tavLst>
                                    </p:anim>
                                  </p:childTnLst>
                                </p:cTn>
                              </p:par>
                            </p:childTnLst>
                          </p:cTn>
                        </p:par>
                        <p:par>
                          <p:cTn id="16" fill="hold" nodeType="afterGroup">
                            <p:stCondLst>
                              <p:cond delay="2000"/>
                            </p:stCondLst>
                            <p:childTnLst>
                              <p:par>
                                <p:cTn id="17" presetID="47" presetClass="entr" presetSubtype="0" fill="hold" grpId="0" nodeType="afterEffect">
                                  <p:stCondLst>
                                    <p:cond delay="0"/>
                                  </p:stCondLst>
                                  <p:childTnLst>
                                    <p:set>
                                      <p:cBhvr>
                                        <p:cTn id="18" dur="1" fill="hold">
                                          <p:stCondLst>
                                            <p:cond delay="0"/>
                                          </p:stCondLst>
                                        </p:cTn>
                                        <p:tgtEl>
                                          <p:spTgt spid="9222"/>
                                        </p:tgtEl>
                                        <p:attrNameLst>
                                          <p:attrName>style.visibility</p:attrName>
                                        </p:attrNameLst>
                                      </p:cBhvr>
                                      <p:to>
                                        <p:strVal val="visible"/>
                                      </p:to>
                                    </p:set>
                                    <p:animEffect transition="in" filter="fade">
                                      <p:cBhvr>
                                        <p:cTn id="19" dur="1000"/>
                                        <p:tgtEl>
                                          <p:spTgt spid="9222"/>
                                        </p:tgtEl>
                                      </p:cBhvr>
                                    </p:animEffect>
                                    <p:anim calcmode="lin" valueType="num">
                                      <p:cBhvr>
                                        <p:cTn id="20" dur="1000" fill="hold"/>
                                        <p:tgtEl>
                                          <p:spTgt spid="9222"/>
                                        </p:tgtEl>
                                        <p:attrNameLst>
                                          <p:attrName>ppt_x</p:attrName>
                                        </p:attrNameLst>
                                      </p:cBhvr>
                                      <p:tavLst>
                                        <p:tav tm="0">
                                          <p:val>
                                            <p:strVal val="#ppt_x"/>
                                          </p:val>
                                        </p:tav>
                                        <p:tav tm="100000">
                                          <p:val>
                                            <p:strVal val="#ppt_x"/>
                                          </p:val>
                                        </p:tav>
                                      </p:tavLst>
                                    </p:anim>
                                    <p:anim calcmode="lin" valueType="num">
                                      <p:cBhvr>
                                        <p:cTn id="21" dur="1000" fill="hold"/>
                                        <p:tgtEl>
                                          <p:spTgt spid="9222"/>
                                        </p:tgtEl>
                                        <p:attrNameLst>
                                          <p:attrName>ppt_y</p:attrName>
                                        </p:attrNameLst>
                                      </p:cBhvr>
                                      <p:tavLst>
                                        <p:tav tm="0">
                                          <p:val>
                                            <p:strVal val="#ppt_y-.1"/>
                                          </p:val>
                                        </p:tav>
                                        <p:tav tm="100000">
                                          <p:val>
                                            <p:strVal val="#ppt_y"/>
                                          </p:val>
                                        </p:tav>
                                      </p:tavLst>
                                    </p:anim>
                                  </p:childTnLst>
                                </p:cTn>
                              </p:par>
                            </p:childTnLst>
                          </p:cTn>
                        </p:par>
                        <p:par>
                          <p:cTn id="22" fill="hold" nodeType="afterGroup">
                            <p:stCondLst>
                              <p:cond delay="3000"/>
                            </p:stCondLst>
                            <p:childTnLst>
                              <p:par>
                                <p:cTn id="23" presetID="47" presetClass="entr" presetSubtype="0" fill="hold" grpId="0" nodeType="afterEffect">
                                  <p:stCondLst>
                                    <p:cond delay="0"/>
                                  </p:stCondLst>
                                  <p:childTnLst>
                                    <p:set>
                                      <p:cBhvr>
                                        <p:cTn id="24" dur="1" fill="hold">
                                          <p:stCondLst>
                                            <p:cond delay="0"/>
                                          </p:stCondLst>
                                        </p:cTn>
                                        <p:tgtEl>
                                          <p:spTgt spid="9223"/>
                                        </p:tgtEl>
                                        <p:attrNameLst>
                                          <p:attrName>style.visibility</p:attrName>
                                        </p:attrNameLst>
                                      </p:cBhvr>
                                      <p:to>
                                        <p:strVal val="visible"/>
                                      </p:to>
                                    </p:set>
                                    <p:animEffect transition="in" filter="fade">
                                      <p:cBhvr>
                                        <p:cTn id="25" dur="1000"/>
                                        <p:tgtEl>
                                          <p:spTgt spid="9223"/>
                                        </p:tgtEl>
                                      </p:cBhvr>
                                    </p:animEffect>
                                    <p:anim calcmode="lin" valueType="num">
                                      <p:cBhvr>
                                        <p:cTn id="26" dur="1000" fill="hold"/>
                                        <p:tgtEl>
                                          <p:spTgt spid="9223"/>
                                        </p:tgtEl>
                                        <p:attrNameLst>
                                          <p:attrName>ppt_x</p:attrName>
                                        </p:attrNameLst>
                                      </p:cBhvr>
                                      <p:tavLst>
                                        <p:tav tm="0">
                                          <p:val>
                                            <p:strVal val="#ppt_x"/>
                                          </p:val>
                                        </p:tav>
                                        <p:tav tm="100000">
                                          <p:val>
                                            <p:strVal val="#ppt_x"/>
                                          </p:val>
                                        </p:tav>
                                      </p:tavLst>
                                    </p:anim>
                                    <p:anim calcmode="lin" valueType="num">
                                      <p:cBhvr>
                                        <p:cTn id="27" dur="1000" fill="hold"/>
                                        <p:tgtEl>
                                          <p:spTgt spid="922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9" grpId="0"/>
      <p:bldP spid="9221" grpId="0"/>
      <p:bldP spid="9222" grpId="0"/>
      <p:bldP spid="9223"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4000" r="-4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noFill/>
        </p:spPr>
        <p:txBody>
          <a:bodyPr/>
          <a:lstStyle/>
          <a:p>
            <a:r>
              <a:rPr lang="en-US" dirty="0" err="1" smtClean="0">
                <a:latin typeface="Times New Roman" panose="02020603050405020304" pitchFamily="18" charset="0"/>
                <a:cs typeface="Times New Roman" panose="02020603050405020304" pitchFamily="18" charset="0"/>
              </a:rPr>
              <a:t>Cách</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đọc</a:t>
            </a:r>
            <a:r>
              <a:rPr lang="en-US" dirty="0" smtClean="0">
                <a:latin typeface="Times New Roman" panose="02020603050405020304" pitchFamily="18" charset="0"/>
                <a:cs typeface="Times New Roman" panose="02020603050405020304" pitchFamily="18" charset="0"/>
              </a:rPr>
              <a:t> </a:t>
            </a:r>
            <a:endParaRPr lang="vi-VN"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lnSpcReduction="10000"/>
          </a:bodyPr>
          <a:lstStyle/>
          <a:p>
            <a:pPr marL="0" indent="0">
              <a:buNone/>
            </a:pP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Câu</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đầu</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đọc</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với</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giọng</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náo</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nức</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thể</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hiện</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sự</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sốt</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sắng</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của</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Hai</a:t>
            </a:r>
            <a:r>
              <a:rPr lang="en-US" dirty="0" smtClean="0">
                <a:latin typeface="Times New Roman" panose="02020603050405020304" pitchFamily="18" charset="0"/>
                <a:cs typeface="Times New Roman" panose="02020603050405020304" pitchFamily="18" charset="0"/>
              </a:rPr>
              <a:t> Long;</a:t>
            </a:r>
          </a:p>
          <a:p>
            <a:pPr marL="0" indent="0">
              <a:buNone/>
            </a:pP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Đoạn</a:t>
            </a:r>
            <a:r>
              <a:rPr lang="en-US" dirty="0" smtClean="0">
                <a:latin typeface="Times New Roman" panose="02020603050405020304" pitchFamily="18" charset="0"/>
                <a:cs typeface="Times New Roman" panose="02020603050405020304" pitchFamily="18" charset="0"/>
              </a:rPr>
              <a:t> “ </a:t>
            </a:r>
            <a:r>
              <a:rPr lang="en-US" dirty="0" err="1" smtClean="0">
                <a:latin typeface="Times New Roman" panose="02020603050405020304" pitchFamily="18" charset="0"/>
                <a:cs typeface="Times New Roman" panose="02020603050405020304" pitchFamily="18" charset="0"/>
              </a:rPr>
              <a:t>Người</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đặt</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hộp</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thư</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đáp</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lại</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đọc</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với</a:t>
            </a:r>
            <a:r>
              <a:rPr lang="en-US" dirty="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giọng</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chậm</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rãi</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nhẹ</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nhàng</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tình</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cảm</a:t>
            </a:r>
            <a:r>
              <a:rPr lang="en-US" dirty="0" smtClean="0">
                <a:latin typeface="Times New Roman" panose="02020603050405020304" pitchFamily="18" charset="0"/>
                <a:cs typeface="Times New Roman" panose="02020603050405020304" pitchFamily="18" charset="0"/>
              </a:rPr>
              <a:t>;</a:t>
            </a:r>
          </a:p>
          <a:p>
            <a:pPr marL="0" indent="0">
              <a:buNone/>
            </a:pP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Đoạn</a:t>
            </a:r>
            <a:r>
              <a:rPr lang="en-US" dirty="0" smtClean="0">
                <a:latin typeface="Times New Roman" panose="02020603050405020304" pitchFamily="18" charset="0"/>
                <a:cs typeface="Times New Roman" panose="02020603050405020304" pitchFamily="18" charset="0"/>
              </a:rPr>
              <a:t> “ </a:t>
            </a:r>
            <a:r>
              <a:rPr lang="en-US" dirty="0" err="1" smtClean="0">
                <a:latin typeface="Times New Roman" panose="02020603050405020304" pitchFamily="18" charset="0"/>
                <a:cs typeface="Times New Roman" panose="02020603050405020304" pitchFamily="18" charset="0"/>
              </a:rPr>
              <a:t>Anh</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dừng</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xe</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trả</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hộp</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thuốc</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về</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chỗ</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cũ</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đọc</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với</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nhịp</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điệu</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nhanh</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hơn</a:t>
            </a:r>
            <a:r>
              <a:rPr lang="en-US" dirty="0" smtClean="0">
                <a:latin typeface="Times New Roman" panose="02020603050405020304" pitchFamily="18" charset="0"/>
                <a:cs typeface="Times New Roman" panose="02020603050405020304" pitchFamily="18" charset="0"/>
              </a:rPr>
              <a:t> so </a:t>
            </a:r>
            <a:r>
              <a:rPr lang="en-US" dirty="0" err="1" smtClean="0">
                <a:latin typeface="Times New Roman" panose="02020603050405020304" pitchFamily="18" charset="0"/>
                <a:cs typeface="Times New Roman" panose="02020603050405020304" pitchFamily="18" charset="0"/>
              </a:rPr>
              <a:t>với</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đoạn</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trên</a:t>
            </a:r>
            <a:r>
              <a:rPr lang="en-US" dirty="0" smtClean="0">
                <a:latin typeface="Times New Roman" panose="02020603050405020304" pitchFamily="18" charset="0"/>
                <a:cs typeface="Times New Roman" panose="02020603050405020304" pitchFamily="18" charset="0"/>
              </a:rPr>
              <a:t>; </a:t>
            </a:r>
          </a:p>
          <a:p>
            <a:pPr marL="0" indent="0">
              <a:buNone/>
            </a:pP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Đoạn</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cuối</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cùng</a:t>
            </a:r>
            <a:r>
              <a:rPr lang="en-US" dirty="0" smtClean="0">
                <a:latin typeface="Times New Roman" panose="02020603050405020304" pitchFamily="18" charset="0"/>
                <a:cs typeface="Times New Roman" panose="02020603050405020304" pitchFamily="18" charset="0"/>
              </a:rPr>
              <a:t> “ </a:t>
            </a:r>
            <a:r>
              <a:rPr lang="en-US" dirty="0" err="1" smtClean="0">
                <a:latin typeface="Times New Roman" panose="02020603050405020304" pitchFamily="18" charset="0"/>
                <a:cs typeface="Times New Roman" panose="02020603050405020304" pitchFamily="18" charset="0"/>
              </a:rPr>
              <a:t>Công</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việc</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thế</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là</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xong</a:t>
            </a:r>
            <a:r>
              <a:rPr lang="en-US" dirty="0" smtClean="0">
                <a:latin typeface="Times New Roman" panose="02020603050405020304" pitchFamily="18" charset="0"/>
                <a:cs typeface="Times New Roman" panose="02020603050405020304" pitchFamily="18" charset="0"/>
              </a:rPr>
              <a:t> … </a:t>
            </a:r>
            <a:r>
              <a:rPr lang="en-US" dirty="0" err="1" smtClean="0">
                <a:latin typeface="Times New Roman" panose="02020603050405020304" pitchFamily="18" charset="0"/>
                <a:cs typeface="Times New Roman" panose="02020603050405020304" pitchFamily="18" charset="0"/>
              </a:rPr>
              <a:t>náo</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nhiệt</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đọc</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với</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giọng</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chậm</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rãi</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vui</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tươi</a:t>
            </a:r>
            <a:r>
              <a:rPr lang="en-US" dirty="0" smtClean="0">
                <a:latin typeface="Times New Roman" panose="02020603050405020304" pitchFamily="18" charset="0"/>
                <a:cs typeface="Times New Roman" panose="02020603050405020304" pitchFamily="18" charset="0"/>
              </a:rPr>
              <a:t>. </a:t>
            </a:r>
            <a:endParaRPr lang="vi-V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1421859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4000" r="-4000"/>
          </a:stretch>
        </a:blipFill>
        <a:effectLst/>
      </p:bgPr>
    </p:bg>
    <p:spTree>
      <p:nvGrpSpPr>
        <p:cNvPr id="1" name=""/>
        <p:cNvGrpSpPr/>
        <p:nvPr/>
      </p:nvGrpSpPr>
      <p:grpSpPr>
        <a:xfrm>
          <a:off x="0" y="0"/>
          <a:ext cx="0" cy="0"/>
          <a:chOff x="0" y="0"/>
          <a:chExt cx="0" cy="0"/>
        </a:xfrm>
      </p:grpSpPr>
      <p:sp>
        <p:nvSpPr>
          <p:cNvPr id="32770" name="Line 2"/>
          <p:cNvSpPr>
            <a:spLocks noChangeShapeType="1"/>
          </p:cNvSpPr>
          <p:nvPr/>
        </p:nvSpPr>
        <p:spPr bwMode="auto">
          <a:xfrm>
            <a:off x="1295400" y="3124200"/>
            <a:ext cx="685800"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spAutoFit/>
          </a:bodyPr>
          <a:lstStyle/>
          <a:p>
            <a:endParaRPr lang="vi-VN"/>
          </a:p>
        </p:txBody>
      </p:sp>
      <p:sp>
        <p:nvSpPr>
          <p:cNvPr id="32771" name="Line 3"/>
          <p:cNvSpPr>
            <a:spLocks noChangeShapeType="1"/>
          </p:cNvSpPr>
          <p:nvPr/>
        </p:nvSpPr>
        <p:spPr bwMode="auto">
          <a:xfrm>
            <a:off x="2895600" y="3124200"/>
            <a:ext cx="914400"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spAutoFit/>
          </a:bodyPr>
          <a:lstStyle/>
          <a:p>
            <a:endParaRPr lang="vi-VN"/>
          </a:p>
        </p:txBody>
      </p:sp>
      <p:sp>
        <p:nvSpPr>
          <p:cNvPr id="32772" name="Text Box 4"/>
          <p:cNvSpPr txBox="1">
            <a:spLocks noChangeArrowheads="1"/>
          </p:cNvSpPr>
          <p:nvPr/>
        </p:nvSpPr>
        <p:spPr bwMode="auto">
          <a:xfrm>
            <a:off x="685800" y="4495800"/>
            <a:ext cx="36576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4000" b="1">
                <a:solidFill>
                  <a:srgbClr val="FF00FF"/>
                </a:solidFill>
                <a:latin typeface="Times New Roman" panose="02020603050405020304" pitchFamily="18" charset="0"/>
              </a:defRPr>
            </a:lvl1pPr>
            <a:lvl2pPr marL="742950" indent="-285750">
              <a:defRPr sz="4000" b="1">
                <a:solidFill>
                  <a:srgbClr val="FF00FF"/>
                </a:solidFill>
                <a:latin typeface="Times New Roman" panose="02020603050405020304" pitchFamily="18" charset="0"/>
              </a:defRPr>
            </a:lvl2pPr>
            <a:lvl3pPr marL="1143000" indent="-228600">
              <a:defRPr sz="4000" b="1">
                <a:solidFill>
                  <a:srgbClr val="FF00FF"/>
                </a:solidFill>
                <a:latin typeface="Times New Roman" panose="02020603050405020304" pitchFamily="18" charset="0"/>
              </a:defRPr>
            </a:lvl3pPr>
            <a:lvl4pPr marL="1600200" indent="-228600">
              <a:defRPr sz="4000" b="1">
                <a:solidFill>
                  <a:srgbClr val="FF00FF"/>
                </a:solidFill>
                <a:latin typeface="Times New Roman" panose="02020603050405020304" pitchFamily="18" charset="0"/>
              </a:defRPr>
            </a:lvl4pPr>
            <a:lvl5pPr marL="2057400" indent="-228600">
              <a:defRPr sz="4000" b="1">
                <a:solidFill>
                  <a:srgbClr val="FF00FF"/>
                </a:solidFill>
                <a:latin typeface="Times New Roman" panose="02020603050405020304" pitchFamily="18" charset="0"/>
              </a:defRPr>
            </a:lvl5pPr>
            <a:lvl6pPr marL="2514600" indent="-228600" eaLnBrk="0" fontAlgn="base" hangingPunct="0">
              <a:spcBef>
                <a:spcPct val="0"/>
              </a:spcBef>
              <a:spcAft>
                <a:spcPct val="0"/>
              </a:spcAft>
              <a:defRPr sz="4000" b="1">
                <a:solidFill>
                  <a:srgbClr val="FF00FF"/>
                </a:solidFill>
                <a:latin typeface="Times New Roman" panose="02020603050405020304" pitchFamily="18" charset="0"/>
              </a:defRPr>
            </a:lvl6pPr>
            <a:lvl7pPr marL="2971800" indent="-228600" eaLnBrk="0" fontAlgn="base" hangingPunct="0">
              <a:spcBef>
                <a:spcPct val="0"/>
              </a:spcBef>
              <a:spcAft>
                <a:spcPct val="0"/>
              </a:spcAft>
              <a:defRPr sz="4000" b="1">
                <a:solidFill>
                  <a:srgbClr val="FF00FF"/>
                </a:solidFill>
                <a:latin typeface="Times New Roman" panose="02020603050405020304" pitchFamily="18" charset="0"/>
              </a:defRPr>
            </a:lvl7pPr>
            <a:lvl8pPr marL="3429000" indent="-228600" eaLnBrk="0" fontAlgn="base" hangingPunct="0">
              <a:spcBef>
                <a:spcPct val="0"/>
              </a:spcBef>
              <a:spcAft>
                <a:spcPct val="0"/>
              </a:spcAft>
              <a:defRPr sz="4000" b="1">
                <a:solidFill>
                  <a:srgbClr val="FF00FF"/>
                </a:solidFill>
                <a:latin typeface="Times New Roman" panose="02020603050405020304" pitchFamily="18" charset="0"/>
              </a:defRPr>
            </a:lvl8pPr>
            <a:lvl9pPr marL="3886200" indent="-228600" eaLnBrk="0" fontAlgn="base" hangingPunct="0">
              <a:spcBef>
                <a:spcPct val="0"/>
              </a:spcBef>
              <a:spcAft>
                <a:spcPct val="0"/>
              </a:spcAft>
              <a:defRPr sz="4000" b="1">
                <a:solidFill>
                  <a:srgbClr val="FF00FF"/>
                </a:solidFill>
                <a:latin typeface="Times New Roman" panose="02020603050405020304" pitchFamily="18" charset="0"/>
              </a:defRPr>
            </a:lvl9pPr>
          </a:lstStyle>
          <a:p>
            <a:pPr eaLnBrk="1" hangingPunct="1">
              <a:spcBef>
                <a:spcPct val="50000"/>
              </a:spcBef>
            </a:pPr>
            <a:r>
              <a:rPr lang="en-US" sz="3200" i="1" dirty="0" err="1">
                <a:solidFill>
                  <a:srgbClr val="0000CC"/>
                </a:solidFill>
              </a:rPr>
              <a:t>hòn</a:t>
            </a:r>
            <a:r>
              <a:rPr lang="en-US" sz="3200" i="1" dirty="0">
                <a:solidFill>
                  <a:srgbClr val="0000CC"/>
                </a:solidFill>
              </a:rPr>
              <a:t> </a:t>
            </a:r>
            <a:r>
              <a:rPr lang="en-US" sz="3200" i="1" dirty="0" err="1">
                <a:solidFill>
                  <a:srgbClr val="0000CC"/>
                </a:solidFill>
              </a:rPr>
              <a:t>đá</a:t>
            </a:r>
            <a:r>
              <a:rPr lang="en-US" sz="3200" i="1" dirty="0">
                <a:solidFill>
                  <a:srgbClr val="0000CC"/>
                </a:solidFill>
              </a:rPr>
              <a:t> </a:t>
            </a:r>
            <a:r>
              <a:rPr lang="en-US" sz="3200" i="1" dirty="0" err="1">
                <a:solidFill>
                  <a:srgbClr val="0000CC"/>
                </a:solidFill>
              </a:rPr>
              <a:t>dẹt</a:t>
            </a:r>
            <a:endParaRPr lang="en-US" sz="3200" i="1" dirty="0">
              <a:solidFill>
                <a:srgbClr val="0000CC"/>
              </a:solidFill>
            </a:endParaRPr>
          </a:p>
        </p:txBody>
      </p:sp>
      <p:sp>
        <p:nvSpPr>
          <p:cNvPr id="32773" name="Text Box 5"/>
          <p:cNvSpPr txBox="1">
            <a:spLocks noChangeArrowheads="1"/>
          </p:cNvSpPr>
          <p:nvPr/>
        </p:nvSpPr>
        <p:spPr bwMode="auto">
          <a:xfrm>
            <a:off x="762000" y="3810000"/>
            <a:ext cx="28194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4000" b="1">
                <a:solidFill>
                  <a:srgbClr val="FF00FF"/>
                </a:solidFill>
                <a:latin typeface="Times New Roman" panose="02020603050405020304" pitchFamily="18" charset="0"/>
              </a:defRPr>
            </a:lvl1pPr>
            <a:lvl2pPr marL="742950" indent="-285750">
              <a:defRPr sz="4000" b="1">
                <a:solidFill>
                  <a:srgbClr val="FF00FF"/>
                </a:solidFill>
                <a:latin typeface="Times New Roman" panose="02020603050405020304" pitchFamily="18" charset="0"/>
              </a:defRPr>
            </a:lvl2pPr>
            <a:lvl3pPr marL="1143000" indent="-228600">
              <a:defRPr sz="4000" b="1">
                <a:solidFill>
                  <a:srgbClr val="FF00FF"/>
                </a:solidFill>
                <a:latin typeface="Times New Roman" panose="02020603050405020304" pitchFamily="18" charset="0"/>
              </a:defRPr>
            </a:lvl3pPr>
            <a:lvl4pPr marL="1600200" indent="-228600">
              <a:defRPr sz="4000" b="1">
                <a:solidFill>
                  <a:srgbClr val="FF00FF"/>
                </a:solidFill>
                <a:latin typeface="Times New Roman" panose="02020603050405020304" pitchFamily="18" charset="0"/>
              </a:defRPr>
            </a:lvl4pPr>
            <a:lvl5pPr marL="2057400" indent="-228600">
              <a:defRPr sz="4000" b="1">
                <a:solidFill>
                  <a:srgbClr val="FF00FF"/>
                </a:solidFill>
                <a:latin typeface="Times New Roman" panose="02020603050405020304" pitchFamily="18" charset="0"/>
              </a:defRPr>
            </a:lvl5pPr>
            <a:lvl6pPr marL="2514600" indent="-228600" eaLnBrk="0" fontAlgn="base" hangingPunct="0">
              <a:spcBef>
                <a:spcPct val="0"/>
              </a:spcBef>
              <a:spcAft>
                <a:spcPct val="0"/>
              </a:spcAft>
              <a:defRPr sz="4000" b="1">
                <a:solidFill>
                  <a:srgbClr val="FF00FF"/>
                </a:solidFill>
                <a:latin typeface="Times New Roman" panose="02020603050405020304" pitchFamily="18" charset="0"/>
              </a:defRPr>
            </a:lvl6pPr>
            <a:lvl7pPr marL="2971800" indent="-228600" eaLnBrk="0" fontAlgn="base" hangingPunct="0">
              <a:spcBef>
                <a:spcPct val="0"/>
              </a:spcBef>
              <a:spcAft>
                <a:spcPct val="0"/>
              </a:spcAft>
              <a:defRPr sz="4000" b="1">
                <a:solidFill>
                  <a:srgbClr val="FF00FF"/>
                </a:solidFill>
                <a:latin typeface="Times New Roman" panose="02020603050405020304" pitchFamily="18" charset="0"/>
              </a:defRPr>
            </a:lvl7pPr>
            <a:lvl8pPr marL="3429000" indent="-228600" eaLnBrk="0" fontAlgn="base" hangingPunct="0">
              <a:spcBef>
                <a:spcPct val="0"/>
              </a:spcBef>
              <a:spcAft>
                <a:spcPct val="0"/>
              </a:spcAft>
              <a:defRPr sz="4000" b="1">
                <a:solidFill>
                  <a:srgbClr val="FF00FF"/>
                </a:solidFill>
                <a:latin typeface="Times New Roman" panose="02020603050405020304" pitchFamily="18" charset="0"/>
              </a:defRPr>
            </a:lvl8pPr>
            <a:lvl9pPr marL="3886200" indent="-228600" eaLnBrk="0" fontAlgn="base" hangingPunct="0">
              <a:spcBef>
                <a:spcPct val="0"/>
              </a:spcBef>
              <a:spcAft>
                <a:spcPct val="0"/>
              </a:spcAft>
              <a:defRPr sz="4000" b="1">
                <a:solidFill>
                  <a:srgbClr val="FF00FF"/>
                </a:solidFill>
                <a:latin typeface="Times New Roman" panose="02020603050405020304" pitchFamily="18" charset="0"/>
              </a:defRPr>
            </a:lvl9pPr>
          </a:lstStyle>
          <a:p>
            <a:pPr eaLnBrk="1" hangingPunct="1">
              <a:spcBef>
                <a:spcPct val="50000"/>
              </a:spcBef>
            </a:pPr>
            <a:r>
              <a:rPr lang="en-US" sz="3200" i="1">
                <a:solidFill>
                  <a:srgbClr val="0000CC"/>
                </a:solidFill>
              </a:rPr>
              <a:t>trỏ</a:t>
            </a:r>
          </a:p>
        </p:txBody>
      </p:sp>
      <p:sp>
        <p:nvSpPr>
          <p:cNvPr id="32774" name="Text Box 6"/>
          <p:cNvSpPr txBox="1">
            <a:spLocks noChangeArrowheads="1"/>
          </p:cNvSpPr>
          <p:nvPr/>
        </p:nvSpPr>
        <p:spPr bwMode="auto">
          <a:xfrm>
            <a:off x="685800" y="2590800"/>
            <a:ext cx="28194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4000" b="1">
                <a:solidFill>
                  <a:srgbClr val="FF00FF"/>
                </a:solidFill>
                <a:latin typeface="Times New Roman" panose="02020603050405020304" pitchFamily="18" charset="0"/>
              </a:defRPr>
            </a:lvl1pPr>
            <a:lvl2pPr marL="742950" indent="-285750">
              <a:defRPr sz="4000" b="1">
                <a:solidFill>
                  <a:srgbClr val="FF00FF"/>
                </a:solidFill>
                <a:latin typeface="Times New Roman" panose="02020603050405020304" pitchFamily="18" charset="0"/>
              </a:defRPr>
            </a:lvl2pPr>
            <a:lvl3pPr marL="1143000" indent="-228600">
              <a:defRPr sz="4000" b="1">
                <a:solidFill>
                  <a:srgbClr val="FF00FF"/>
                </a:solidFill>
                <a:latin typeface="Times New Roman" panose="02020603050405020304" pitchFamily="18" charset="0"/>
              </a:defRPr>
            </a:lvl3pPr>
            <a:lvl4pPr marL="1600200" indent="-228600">
              <a:defRPr sz="4000" b="1">
                <a:solidFill>
                  <a:srgbClr val="FF00FF"/>
                </a:solidFill>
                <a:latin typeface="Times New Roman" panose="02020603050405020304" pitchFamily="18" charset="0"/>
              </a:defRPr>
            </a:lvl4pPr>
            <a:lvl5pPr marL="2057400" indent="-228600">
              <a:defRPr sz="4000" b="1">
                <a:solidFill>
                  <a:srgbClr val="FF00FF"/>
                </a:solidFill>
                <a:latin typeface="Times New Roman" panose="02020603050405020304" pitchFamily="18" charset="0"/>
              </a:defRPr>
            </a:lvl5pPr>
            <a:lvl6pPr marL="2514600" indent="-228600" eaLnBrk="0" fontAlgn="base" hangingPunct="0">
              <a:spcBef>
                <a:spcPct val="0"/>
              </a:spcBef>
              <a:spcAft>
                <a:spcPct val="0"/>
              </a:spcAft>
              <a:defRPr sz="4000" b="1">
                <a:solidFill>
                  <a:srgbClr val="FF00FF"/>
                </a:solidFill>
                <a:latin typeface="Times New Roman" panose="02020603050405020304" pitchFamily="18" charset="0"/>
              </a:defRPr>
            </a:lvl6pPr>
            <a:lvl7pPr marL="2971800" indent="-228600" eaLnBrk="0" fontAlgn="base" hangingPunct="0">
              <a:spcBef>
                <a:spcPct val="0"/>
              </a:spcBef>
              <a:spcAft>
                <a:spcPct val="0"/>
              </a:spcAft>
              <a:defRPr sz="4000" b="1">
                <a:solidFill>
                  <a:srgbClr val="FF00FF"/>
                </a:solidFill>
                <a:latin typeface="Times New Roman" panose="02020603050405020304" pitchFamily="18" charset="0"/>
              </a:defRPr>
            </a:lvl7pPr>
            <a:lvl8pPr marL="3429000" indent="-228600" eaLnBrk="0" fontAlgn="base" hangingPunct="0">
              <a:spcBef>
                <a:spcPct val="0"/>
              </a:spcBef>
              <a:spcAft>
                <a:spcPct val="0"/>
              </a:spcAft>
              <a:defRPr sz="4000" b="1">
                <a:solidFill>
                  <a:srgbClr val="FF00FF"/>
                </a:solidFill>
                <a:latin typeface="Times New Roman" panose="02020603050405020304" pitchFamily="18" charset="0"/>
              </a:defRPr>
            </a:lvl8pPr>
            <a:lvl9pPr marL="3886200" indent="-228600" eaLnBrk="0" fontAlgn="base" hangingPunct="0">
              <a:spcBef>
                <a:spcPct val="0"/>
              </a:spcBef>
              <a:spcAft>
                <a:spcPct val="0"/>
              </a:spcAft>
              <a:defRPr sz="4000" b="1">
                <a:solidFill>
                  <a:srgbClr val="FF00FF"/>
                </a:solidFill>
                <a:latin typeface="Times New Roman" panose="02020603050405020304" pitchFamily="18" charset="0"/>
              </a:defRPr>
            </a:lvl9pPr>
          </a:lstStyle>
          <a:p>
            <a:pPr eaLnBrk="1" hangingPunct="1">
              <a:spcBef>
                <a:spcPct val="50000"/>
              </a:spcBef>
            </a:pPr>
            <a:r>
              <a:rPr lang="en-US" sz="3200" i="1">
                <a:solidFill>
                  <a:srgbClr val="0000CC"/>
                </a:solidFill>
              </a:rPr>
              <a:t>bu - gi</a:t>
            </a:r>
          </a:p>
        </p:txBody>
      </p:sp>
      <p:sp>
        <p:nvSpPr>
          <p:cNvPr id="32775" name="Text Box 7"/>
          <p:cNvSpPr txBox="1">
            <a:spLocks noChangeArrowheads="1"/>
          </p:cNvSpPr>
          <p:nvPr/>
        </p:nvSpPr>
        <p:spPr bwMode="auto">
          <a:xfrm>
            <a:off x="685800" y="3200400"/>
            <a:ext cx="38100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4000" b="1">
                <a:solidFill>
                  <a:srgbClr val="FF00FF"/>
                </a:solidFill>
                <a:latin typeface="Times New Roman" panose="02020603050405020304" pitchFamily="18" charset="0"/>
              </a:defRPr>
            </a:lvl1pPr>
            <a:lvl2pPr marL="742950" indent="-285750">
              <a:defRPr sz="4000" b="1">
                <a:solidFill>
                  <a:srgbClr val="FF00FF"/>
                </a:solidFill>
                <a:latin typeface="Times New Roman" panose="02020603050405020304" pitchFamily="18" charset="0"/>
              </a:defRPr>
            </a:lvl2pPr>
            <a:lvl3pPr marL="1143000" indent="-228600">
              <a:defRPr sz="4000" b="1">
                <a:solidFill>
                  <a:srgbClr val="FF00FF"/>
                </a:solidFill>
                <a:latin typeface="Times New Roman" panose="02020603050405020304" pitchFamily="18" charset="0"/>
              </a:defRPr>
            </a:lvl3pPr>
            <a:lvl4pPr marL="1600200" indent="-228600">
              <a:defRPr sz="4000" b="1">
                <a:solidFill>
                  <a:srgbClr val="FF00FF"/>
                </a:solidFill>
                <a:latin typeface="Times New Roman" panose="02020603050405020304" pitchFamily="18" charset="0"/>
              </a:defRPr>
            </a:lvl4pPr>
            <a:lvl5pPr marL="2057400" indent="-228600">
              <a:defRPr sz="4000" b="1">
                <a:solidFill>
                  <a:srgbClr val="FF00FF"/>
                </a:solidFill>
                <a:latin typeface="Times New Roman" panose="02020603050405020304" pitchFamily="18" charset="0"/>
              </a:defRPr>
            </a:lvl5pPr>
            <a:lvl6pPr marL="2514600" indent="-228600" eaLnBrk="0" fontAlgn="base" hangingPunct="0">
              <a:spcBef>
                <a:spcPct val="0"/>
              </a:spcBef>
              <a:spcAft>
                <a:spcPct val="0"/>
              </a:spcAft>
              <a:defRPr sz="4000" b="1">
                <a:solidFill>
                  <a:srgbClr val="FF00FF"/>
                </a:solidFill>
                <a:latin typeface="Times New Roman" panose="02020603050405020304" pitchFamily="18" charset="0"/>
              </a:defRPr>
            </a:lvl6pPr>
            <a:lvl7pPr marL="2971800" indent="-228600" eaLnBrk="0" fontAlgn="base" hangingPunct="0">
              <a:spcBef>
                <a:spcPct val="0"/>
              </a:spcBef>
              <a:spcAft>
                <a:spcPct val="0"/>
              </a:spcAft>
              <a:defRPr sz="4000" b="1">
                <a:solidFill>
                  <a:srgbClr val="FF00FF"/>
                </a:solidFill>
                <a:latin typeface="Times New Roman" panose="02020603050405020304" pitchFamily="18" charset="0"/>
              </a:defRPr>
            </a:lvl7pPr>
            <a:lvl8pPr marL="3429000" indent="-228600" eaLnBrk="0" fontAlgn="base" hangingPunct="0">
              <a:spcBef>
                <a:spcPct val="0"/>
              </a:spcBef>
              <a:spcAft>
                <a:spcPct val="0"/>
              </a:spcAft>
              <a:defRPr sz="4000" b="1">
                <a:solidFill>
                  <a:srgbClr val="FF00FF"/>
                </a:solidFill>
                <a:latin typeface="Times New Roman" panose="02020603050405020304" pitchFamily="18" charset="0"/>
              </a:defRPr>
            </a:lvl8pPr>
            <a:lvl9pPr marL="3886200" indent="-228600" eaLnBrk="0" fontAlgn="base" hangingPunct="0">
              <a:spcBef>
                <a:spcPct val="0"/>
              </a:spcBef>
              <a:spcAft>
                <a:spcPct val="0"/>
              </a:spcAft>
              <a:defRPr sz="4000" b="1">
                <a:solidFill>
                  <a:srgbClr val="FF00FF"/>
                </a:solidFill>
                <a:latin typeface="Times New Roman" panose="02020603050405020304" pitchFamily="18" charset="0"/>
              </a:defRPr>
            </a:lvl9pPr>
          </a:lstStyle>
          <a:p>
            <a:pPr eaLnBrk="1" hangingPunct="1">
              <a:spcBef>
                <a:spcPct val="50000"/>
              </a:spcBef>
            </a:pPr>
            <a:r>
              <a:rPr lang="en-US" sz="3200" i="1" dirty="0" err="1">
                <a:solidFill>
                  <a:srgbClr val="0000CC"/>
                </a:solidFill>
              </a:rPr>
              <a:t>cần</a:t>
            </a:r>
            <a:r>
              <a:rPr lang="en-US" sz="3200" i="1" dirty="0">
                <a:solidFill>
                  <a:srgbClr val="0000CC"/>
                </a:solidFill>
              </a:rPr>
              <a:t> </a:t>
            </a:r>
            <a:r>
              <a:rPr lang="en-US" sz="3200" i="1" dirty="0" err="1">
                <a:solidFill>
                  <a:srgbClr val="0000CC"/>
                </a:solidFill>
              </a:rPr>
              <a:t>khởi</a:t>
            </a:r>
            <a:r>
              <a:rPr lang="en-US" sz="3200" i="1" dirty="0">
                <a:solidFill>
                  <a:srgbClr val="0000CC"/>
                </a:solidFill>
              </a:rPr>
              <a:t> </a:t>
            </a:r>
            <a:r>
              <a:rPr lang="en-US" sz="3200" i="1" dirty="0" err="1">
                <a:solidFill>
                  <a:srgbClr val="0000CC"/>
                </a:solidFill>
              </a:rPr>
              <a:t>động</a:t>
            </a:r>
            <a:r>
              <a:rPr lang="en-US" sz="3200" i="1" dirty="0">
                <a:solidFill>
                  <a:srgbClr val="0000CC"/>
                </a:solidFill>
              </a:rPr>
              <a:t> </a:t>
            </a:r>
            <a:r>
              <a:rPr lang="en-US" sz="3200" i="1" dirty="0" err="1">
                <a:solidFill>
                  <a:srgbClr val="0000CC"/>
                </a:solidFill>
              </a:rPr>
              <a:t>máy</a:t>
            </a:r>
            <a:endParaRPr lang="en-US" sz="3200" i="1" dirty="0">
              <a:solidFill>
                <a:srgbClr val="0000CC"/>
              </a:solidFill>
            </a:endParaRPr>
          </a:p>
        </p:txBody>
      </p:sp>
      <p:sp>
        <p:nvSpPr>
          <p:cNvPr id="12296" name="Text Box 8"/>
          <p:cNvSpPr txBox="1">
            <a:spLocks noChangeArrowheads="1"/>
          </p:cNvSpPr>
          <p:nvPr/>
        </p:nvSpPr>
        <p:spPr bwMode="auto">
          <a:xfrm>
            <a:off x="4800600" y="3840163"/>
            <a:ext cx="281940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4000" b="1">
                <a:solidFill>
                  <a:srgbClr val="FF00FF"/>
                </a:solidFill>
                <a:latin typeface="Times New Roman" panose="02020603050405020304" pitchFamily="18" charset="0"/>
              </a:defRPr>
            </a:lvl1pPr>
            <a:lvl2pPr marL="742950" indent="-285750">
              <a:defRPr sz="4000" b="1">
                <a:solidFill>
                  <a:srgbClr val="FF00FF"/>
                </a:solidFill>
                <a:latin typeface="Times New Roman" panose="02020603050405020304" pitchFamily="18" charset="0"/>
              </a:defRPr>
            </a:lvl2pPr>
            <a:lvl3pPr marL="1143000" indent="-228600">
              <a:defRPr sz="4000" b="1">
                <a:solidFill>
                  <a:srgbClr val="FF00FF"/>
                </a:solidFill>
                <a:latin typeface="Times New Roman" panose="02020603050405020304" pitchFamily="18" charset="0"/>
              </a:defRPr>
            </a:lvl3pPr>
            <a:lvl4pPr marL="1600200" indent="-228600">
              <a:defRPr sz="4000" b="1">
                <a:solidFill>
                  <a:srgbClr val="FF00FF"/>
                </a:solidFill>
                <a:latin typeface="Times New Roman" panose="02020603050405020304" pitchFamily="18" charset="0"/>
              </a:defRPr>
            </a:lvl4pPr>
            <a:lvl5pPr marL="2057400" indent="-228600">
              <a:defRPr sz="4000" b="1">
                <a:solidFill>
                  <a:srgbClr val="FF00FF"/>
                </a:solidFill>
                <a:latin typeface="Times New Roman" panose="02020603050405020304" pitchFamily="18" charset="0"/>
              </a:defRPr>
            </a:lvl5pPr>
            <a:lvl6pPr marL="2514600" indent="-228600" eaLnBrk="0" fontAlgn="base" hangingPunct="0">
              <a:spcBef>
                <a:spcPct val="0"/>
              </a:spcBef>
              <a:spcAft>
                <a:spcPct val="0"/>
              </a:spcAft>
              <a:defRPr sz="4000" b="1">
                <a:solidFill>
                  <a:srgbClr val="FF00FF"/>
                </a:solidFill>
                <a:latin typeface="Times New Roman" panose="02020603050405020304" pitchFamily="18" charset="0"/>
              </a:defRPr>
            </a:lvl6pPr>
            <a:lvl7pPr marL="2971800" indent="-228600" eaLnBrk="0" fontAlgn="base" hangingPunct="0">
              <a:spcBef>
                <a:spcPct val="0"/>
              </a:spcBef>
              <a:spcAft>
                <a:spcPct val="0"/>
              </a:spcAft>
              <a:defRPr sz="4000" b="1">
                <a:solidFill>
                  <a:srgbClr val="FF00FF"/>
                </a:solidFill>
                <a:latin typeface="Times New Roman" panose="02020603050405020304" pitchFamily="18" charset="0"/>
              </a:defRPr>
            </a:lvl7pPr>
            <a:lvl8pPr marL="3429000" indent="-228600" eaLnBrk="0" fontAlgn="base" hangingPunct="0">
              <a:spcBef>
                <a:spcPct val="0"/>
              </a:spcBef>
              <a:spcAft>
                <a:spcPct val="0"/>
              </a:spcAft>
              <a:defRPr sz="4000" b="1">
                <a:solidFill>
                  <a:srgbClr val="FF00FF"/>
                </a:solidFill>
                <a:latin typeface="Times New Roman" panose="02020603050405020304" pitchFamily="18" charset="0"/>
              </a:defRPr>
            </a:lvl8pPr>
            <a:lvl9pPr marL="3886200" indent="-228600" eaLnBrk="0" fontAlgn="base" hangingPunct="0">
              <a:spcBef>
                <a:spcPct val="0"/>
              </a:spcBef>
              <a:spcAft>
                <a:spcPct val="0"/>
              </a:spcAft>
              <a:defRPr sz="4000" b="1">
                <a:solidFill>
                  <a:srgbClr val="FF00FF"/>
                </a:solidFill>
                <a:latin typeface="Times New Roman" panose="02020603050405020304" pitchFamily="18" charset="0"/>
              </a:defRPr>
            </a:lvl9pPr>
          </a:lstStyle>
          <a:p>
            <a:pPr eaLnBrk="1" hangingPunct="1">
              <a:spcBef>
                <a:spcPct val="50000"/>
              </a:spcBef>
            </a:pPr>
            <a:r>
              <a:rPr lang="en-US" sz="3200" i="1" dirty="0">
                <a:solidFill>
                  <a:srgbClr val="0000CC"/>
                </a:solidFill>
              </a:rPr>
              <a:t> </a:t>
            </a:r>
            <a:r>
              <a:rPr lang="en-US" sz="3200" i="1" dirty="0" err="1">
                <a:solidFill>
                  <a:srgbClr val="0000CC"/>
                </a:solidFill>
              </a:rPr>
              <a:t>cần</a:t>
            </a:r>
            <a:r>
              <a:rPr lang="en-US" sz="3200" i="1" dirty="0">
                <a:solidFill>
                  <a:srgbClr val="0000CC"/>
                </a:solidFill>
              </a:rPr>
              <a:t> </a:t>
            </a:r>
            <a:r>
              <a:rPr lang="en-US" sz="3200" i="1" dirty="0" err="1">
                <a:solidFill>
                  <a:srgbClr val="0000CC"/>
                </a:solidFill>
              </a:rPr>
              <a:t>khởi</a:t>
            </a:r>
            <a:r>
              <a:rPr lang="en-US" sz="3200" i="1" dirty="0">
                <a:solidFill>
                  <a:srgbClr val="0000CC"/>
                </a:solidFill>
              </a:rPr>
              <a:t> </a:t>
            </a:r>
            <a:r>
              <a:rPr lang="en-US" sz="3200" i="1" dirty="0" err="1">
                <a:solidFill>
                  <a:srgbClr val="0000CC"/>
                </a:solidFill>
              </a:rPr>
              <a:t>động</a:t>
            </a:r>
            <a:endParaRPr lang="en-US" sz="3200" i="1" dirty="0">
              <a:solidFill>
                <a:srgbClr val="0000CC"/>
              </a:solidFill>
            </a:endParaRPr>
          </a:p>
        </p:txBody>
      </p:sp>
      <p:sp>
        <p:nvSpPr>
          <p:cNvPr id="12297" name="Text Box 9"/>
          <p:cNvSpPr txBox="1">
            <a:spLocks noChangeArrowheads="1"/>
          </p:cNvSpPr>
          <p:nvPr/>
        </p:nvSpPr>
        <p:spPr bwMode="auto">
          <a:xfrm>
            <a:off x="4876800" y="3192463"/>
            <a:ext cx="281940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4000" b="1">
                <a:solidFill>
                  <a:srgbClr val="FF00FF"/>
                </a:solidFill>
                <a:latin typeface="Times New Roman" panose="02020603050405020304" pitchFamily="18" charset="0"/>
              </a:defRPr>
            </a:lvl1pPr>
            <a:lvl2pPr marL="742950" indent="-285750">
              <a:defRPr sz="4000" b="1">
                <a:solidFill>
                  <a:srgbClr val="FF00FF"/>
                </a:solidFill>
                <a:latin typeface="Times New Roman" panose="02020603050405020304" pitchFamily="18" charset="0"/>
              </a:defRPr>
            </a:lvl2pPr>
            <a:lvl3pPr marL="1143000" indent="-228600">
              <a:defRPr sz="4000" b="1">
                <a:solidFill>
                  <a:srgbClr val="FF00FF"/>
                </a:solidFill>
                <a:latin typeface="Times New Roman" panose="02020603050405020304" pitchFamily="18" charset="0"/>
              </a:defRPr>
            </a:lvl3pPr>
            <a:lvl4pPr marL="1600200" indent="-228600">
              <a:defRPr sz="4000" b="1">
                <a:solidFill>
                  <a:srgbClr val="FF00FF"/>
                </a:solidFill>
                <a:latin typeface="Times New Roman" panose="02020603050405020304" pitchFamily="18" charset="0"/>
              </a:defRPr>
            </a:lvl4pPr>
            <a:lvl5pPr marL="2057400" indent="-228600">
              <a:defRPr sz="4000" b="1">
                <a:solidFill>
                  <a:srgbClr val="FF00FF"/>
                </a:solidFill>
                <a:latin typeface="Times New Roman" panose="02020603050405020304" pitchFamily="18" charset="0"/>
              </a:defRPr>
            </a:lvl5pPr>
            <a:lvl6pPr marL="2514600" indent="-228600" eaLnBrk="0" fontAlgn="base" hangingPunct="0">
              <a:spcBef>
                <a:spcPct val="0"/>
              </a:spcBef>
              <a:spcAft>
                <a:spcPct val="0"/>
              </a:spcAft>
              <a:defRPr sz="4000" b="1">
                <a:solidFill>
                  <a:srgbClr val="FF00FF"/>
                </a:solidFill>
                <a:latin typeface="Times New Roman" panose="02020603050405020304" pitchFamily="18" charset="0"/>
              </a:defRPr>
            </a:lvl6pPr>
            <a:lvl7pPr marL="2971800" indent="-228600" eaLnBrk="0" fontAlgn="base" hangingPunct="0">
              <a:spcBef>
                <a:spcPct val="0"/>
              </a:spcBef>
              <a:spcAft>
                <a:spcPct val="0"/>
              </a:spcAft>
              <a:defRPr sz="4000" b="1">
                <a:solidFill>
                  <a:srgbClr val="FF00FF"/>
                </a:solidFill>
                <a:latin typeface="Times New Roman" panose="02020603050405020304" pitchFamily="18" charset="0"/>
              </a:defRPr>
            </a:lvl7pPr>
            <a:lvl8pPr marL="3429000" indent="-228600" eaLnBrk="0" fontAlgn="base" hangingPunct="0">
              <a:spcBef>
                <a:spcPct val="0"/>
              </a:spcBef>
              <a:spcAft>
                <a:spcPct val="0"/>
              </a:spcAft>
              <a:defRPr sz="4000" b="1">
                <a:solidFill>
                  <a:srgbClr val="FF00FF"/>
                </a:solidFill>
                <a:latin typeface="Times New Roman" panose="02020603050405020304" pitchFamily="18" charset="0"/>
              </a:defRPr>
            </a:lvl8pPr>
            <a:lvl9pPr marL="3886200" indent="-228600" eaLnBrk="0" fontAlgn="base" hangingPunct="0">
              <a:spcBef>
                <a:spcPct val="0"/>
              </a:spcBef>
              <a:spcAft>
                <a:spcPct val="0"/>
              </a:spcAft>
              <a:defRPr sz="4000" b="1">
                <a:solidFill>
                  <a:srgbClr val="FF00FF"/>
                </a:solidFill>
                <a:latin typeface="Times New Roman" panose="02020603050405020304" pitchFamily="18" charset="0"/>
              </a:defRPr>
            </a:lvl9pPr>
          </a:lstStyle>
          <a:p>
            <a:pPr eaLnBrk="1" hangingPunct="1">
              <a:spcBef>
                <a:spcPct val="50000"/>
              </a:spcBef>
            </a:pPr>
            <a:r>
              <a:rPr lang="en-US" sz="3200" i="1" dirty="0" err="1">
                <a:solidFill>
                  <a:srgbClr val="0000CC"/>
                </a:solidFill>
              </a:rPr>
              <a:t>bu-gi</a:t>
            </a:r>
            <a:endParaRPr lang="en-US" b="0" dirty="0">
              <a:solidFill>
                <a:srgbClr val="0000CC"/>
              </a:solidFill>
            </a:endParaRPr>
          </a:p>
        </p:txBody>
      </p:sp>
      <p:sp>
        <p:nvSpPr>
          <p:cNvPr id="12298" name="Text Box 10"/>
          <p:cNvSpPr txBox="1">
            <a:spLocks noChangeArrowheads="1"/>
          </p:cNvSpPr>
          <p:nvPr/>
        </p:nvSpPr>
        <p:spPr bwMode="auto">
          <a:xfrm>
            <a:off x="4876800" y="2498725"/>
            <a:ext cx="281940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4000" b="1">
                <a:solidFill>
                  <a:srgbClr val="FF00FF"/>
                </a:solidFill>
                <a:latin typeface="Times New Roman" panose="02020603050405020304" pitchFamily="18" charset="0"/>
              </a:defRPr>
            </a:lvl1pPr>
            <a:lvl2pPr marL="742950" indent="-285750">
              <a:defRPr sz="4000" b="1">
                <a:solidFill>
                  <a:srgbClr val="FF00FF"/>
                </a:solidFill>
                <a:latin typeface="Times New Roman" panose="02020603050405020304" pitchFamily="18" charset="0"/>
              </a:defRPr>
            </a:lvl2pPr>
            <a:lvl3pPr marL="1143000" indent="-228600">
              <a:defRPr sz="4000" b="1">
                <a:solidFill>
                  <a:srgbClr val="FF00FF"/>
                </a:solidFill>
                <a:latin typeface="Times New Roman" panose="02020603050405020304" pitchFamily="18" charset="0"/>
              </a:defRPr>
            </a:lvl3pPr>
            <a:lvl4pPr marL="1600200" indent="-228600">
              <a:defRPr sz="4000" b="1">
                <a:solidFill>
                  <a:srgbClr val="FF00FF"/>
                </a:solidFill>
                <a:latin typeface="Times New Roman" panose="02020603050405020304" pitchFamily="18" charset="0"/>
              </a:defRPr>
            </a:lvl4pPr>
            <a:lvl5pPr marL="2057400" indent="-228600">
              <a:defRPr sz="4000" b="1">
                <a:solidFill>
                  <a:srgbClr val="FF00FF"/>
                </a:solidFill>
                <a:latin typeface="Times New Roman" panose="02020603050405020304" pitchFamily="18" charset="0"/>
              </a:defRPr>
            </a:lvl5pPr>
            <a:lvl6pPr marL="2514600" indent="-228600" eaLnBrk="0" fontAlgn="base" hangingPunct="0">
              <a:spcBef>
                <a:spcPct val="0"/>
              </a:spcBef>
              <a:spcAft>
                <a:spcPct val="0"/>
              </a:spcAft>
              <a:defRPr sz="4000" b="1">
                <a:solidFill>
                  <a:srgbClr val="FF00FF"/>
                </a:solidFill>
                <a:latin typeface="Times New Roman" panose="02020603050405020304" pitchFamily="18" charset="0"/>
              </a:defRPr>
            </a:lvl6pPr>
            <a:lvl7pPr marL="2971800" indent="-228600" eaLnBrk="0" fontAlgn="base" hangingPunct="0">
              <a:spcBef>
                <a:spcPct val="0"/>
              </a:spcBef>
              <a:spcAft>
                <a:spcPct val="0"/>
              </a:spcAft>
              <a:defRPr sz="4000" b="1">
                <a:solidFill>
                  <a:srgbClr val="FF00FF"/>
                </a:solidFill>
                <a:latin typeface="Times New Roman" panose="02020603050405020304" pitchFamily="18" charset="0"/>
              </a:defRPr>
            </a:lvl7pPr>
            <a:lvl8pPr marL="3429000" indent="-228600" eaLnBrk="0" fontAlgn="base" hangingPunct="0">
              <a:spcBef>
                <a:spcPct val="0"/>
              </a:spcBef>
              <a:spcAft>
                <a:spcPct val="0"/>
              </a:spcAft>
              <a:defRPr sz="4000" b="1">
                <a:solidFill>
                  <a:srgbClr val="FF00FF"/>
                </a:solidFill>
                <a:latin typeface="Times New Roman" panose="02020603050405020304" pitchFamily="18" charset="0"/>
              </a:defRPr>
            </a:lvl8pPr>
            <a:lvl9pPr marL="3886200" indent="-228600" eaLnBrk="0" fontAlgn="base" hangingPunct="0">
              <a:spcBef>
                <a:spcPct val="0"/>
              </a:spcBef>
              <a:spcAft>
                <a:spcPct val="0"/>
              </a:spcAft>
              <a:defRPr sz="4000" b="1">
                <a:solidFill>
                  <a:srgbClr val="FF00FF"/>
                </a:solidFill>
                <a:latin typeface="Times New Roman" panose="02020603050405020304" pitchFamily="18" charset="0"/>
              </a:defRPr>
            </a:lvl9pPr>
          </a:lstStyle>
          <a:p>
            <a:pPr eaLnBrk="1" hangingPunct="1">
              <a:spcBef>
                <a:spcPct val="50000"/>
              </a:spcBef>
            </a:pPr>
            <a:r>
              <a:rPr lang="en-US" sz="3200" i="1" dirty="0" err="1">
                <a:solidFill>
                  <a:srgbClr val="0000CC"/>
                </a:solidFill>
              </a:rPr>
              <a:t>chữ</a:t>
            </a:r>
            <a:r>
              <a:rPr lang="en-US" sz="3200" b="0" i="1" dirty="0">
                <a:solidFill>
                  <a:srgbClr val="0000CC"/>
                </a:solidFill>
              </a:rPr>
              <a:t> V</a:t>
            </a:r>
            <a:r>
              <a:rPr lang="en-US" b="0" dirty="0">
                <a:solidFill>
                  <a:srgbClr val="0000CC"/>
                </a:solidFill>
              </a:rPr>
              <a:t> </a:t>
            </a:r>
          </a:p>
        </p:txBody>
      </p:sp>
      <p:sp>
        <p:nvSpPr>
          <p:cNvPr id="32779" name="Text Box 11"/>
          <p:cNvSpPr txBox="1">
            <a:spLocks noChangeArrowheads="1"/>
          </p:cNvSpPr>
          <p:nvPr/>
        </p:nvSpPr>
        <p:spPr bwMode="auto">
          <a:xfrm>
            <a:off x="4876800" y="1935163"/>
            <a:ext cx="342900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4000" b="1">
                <a:solidFill>
                  <a:srgbClr val="FF00FF"/>
                </a:solidFill>
                <a:latin typeface="Times New Roman" panose="02020603050405020304" pitchFamily="18" charset="0"/>
              </a:defRPr>
            </a:lvl1pPr>
            <a:lvl2pPr marL="742950" indent="-285750">
              <a:defRPr sz="4000" b="1">
                <a:solidFill>
                  <a:srgbClr val="FF00FF"/>
                </a:solidFill>
                <a:latin typeface="Times New Roman" panose="02020603050405020304" pitchFamily="18" charset="0"/>
              </a:defRPr>
            </a:lvl2pPr>
            <a:lvl3pPr marL="1143000" indent="-228600">
              <a:defRPr sz="4000" b="1">
                <a:solidFill>
                  <a:srgbClr val="FF00FF"/>
                </a:solidFill>
                <a:latin typeface="Times New Roman" panose="02020603050405020304" pitchFamily="18" charset="0"/>
              </a:defRPr>
            </a:lvl3pPr>
            <a:lvl4pPr marL="1600200" indent="-228600">
              <a:defRPr sz="4000" b="1">
                <a:solidFill>
                  <a:srgbClr val="FF00FF"/>
                </a:solidFill>
                <a:latin typeface="Times New Roman" panose="02020603050405020304" pitchFamily="18" charset="0"/>
              </a:defRPr>
            </a:lvl4pPr>
            <a:lvl5pPr marL="2057400" indent="-228600">
              <a:defRPr sz="4000" b="1">
                <a:solidFill>
                  <a:srgbClr val="FF00FF"/>
                </a:solidFill>
                <a:latin typeface="Times New Roman" panose="02020603050405020304" pitchFamily="18" charset="0"/>
              </a:defRPr>
            </a:lvl5pPr>
            <a:lvl6pPr marL="2514600" indent="-228600" eaLnBrk="0" fontAlgn="base" hangingPunct="0">
              <a:spcBef>
                <a:spcPct val="0"/>
              </a:spcBef>
              <a:spcAft>
                <a:spcPct val="0"/>
              </a:spcAft>
              <a:defRPr sz="4000" b="1">
                <a:solidFill>
                  <a:srgbClr val="FF00FF"/>
                </a:solidFill>
                <a:latin typeface="Times New Roman" panose="02020603050405020304" pitchFamily="18" charset="0"/>
              </a:defRPr>
            </a:lvl6pPr>
            <a:lvl7pPr marL="2971800" indent="-228600" eaLnBrk="0" fontAlgn="base" hangingPunct="0">
              <a:spcBef>
                <a:spcPct val="0"/>
              </a:spcBef>
              <a:spcAft>
                <a:spcPct val="0"/>
              </a:spcAft>
              <a:defRPr sz="4000" b="1">
                <a:solidFill>
                  <a:srgbClr val="FF00FF"/>
                </a:solidFill>
                <a:latin typeface="Times New Roman" panose="02020603050405020304" pitchFamily="18" charset="0"/>
              </a:defRPr>
            </a:lvl7pPr>
            <a:lvl8pPr marL="3429000" indent="-228600" eaLnBrk="0" fontAlgn="base" hangingPunct="0">
              <a:spcBef>
                <a:spcPct val="0"/>
              </a:spcBef>
              <a:spcAft>
                <a:spcPct val="0"/>
              </a:spcAft>
              <a:defRPr sz="4000" b="1">
                <a:solidFill>
                  <a:srgbClr val="FF00FF"/>
                </a:solidFill>
                <a:latin typeface="Times New Roman" panose="02020603050405020304" pitchFamily="18" charset="0"/>
              </a:defRPr>
            </a:lvl8pPr>
            <a:lvl9pPr marL="3886200" indent="-228600" eaLnBrk="0" fontAlgn="base" hangingPunct="0">
              <a:spcBef>
                <a:spcPct val="0"/>
              </a:spcBef>
              <a:spcAft>
                <a:spcPct val="0"/>
              </a:spcAft>
              <a:defRPr sz="4000" b="1">
                <a:solidFill>
                  <a:srgbClr val="FF00FF"/>
                </a:solidFill>
                <a:latin typeface="Times New Roman" panose="02020603050405020304" pitchFamily="18" charset="0"/>
              </a:defRPr>
            </a:lvl9pPr>
          </a:lstStyle>
          <a:p>
            <a:pPr eaLnBrk="1" hangingPunct="1">
              <a:spcBef>
                <a:spcPct val="50000"/>
              </a:spcBef>
            </a:pPr>
            <a:r>
              <a:rPr lang="en-US" sz="3200" i="1">
                <a:solidFill>
                  <a:srgbClr val="0000CC"/>
                </a:solidFill>
              </a:rPr>
              <a:t>(chú) Hai Long</a:t>
            </a:r>
          </a:p>
        </p:txBody>
      </p:sp>
      <p:sp>
        <p:nvSpPr>
          <p:cNvPr id="12300" name="Text Box 12"/>
          <p:cNvSpPr txBox="1">
            <a:spLocks noChangeArrowheads="1"/>
          </p:cNvSpPr>
          <p:nvPr/>
        </p:nvSpPr>
        <p:spPr bwMode="auto">
          <a:xfrm>
            <a:off x="4876800" y="4449763"/>
            <a:ext cx="281940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4000" b="1">
                <a:solidFill>
                  <a:srgbClr val="FF00FF"/>
                </a:solidFill>
                <a:latin typeface="Times New Roman" panose="02020603050405020304" pitchFamily="18" charset="0"/>
              </a:defRPr>
            </a:lvl1pPr>
            <a:lvl2pPr marL="742950" indent="-285750">
              <a:defRPr sz="4000" b="1">
                <a:solidFill>
                  <a:srgbClr val="FF00FF"/>
                </a:solidFill>
                <a:latin typeface="Times New Roman" panose="02020603050405020304" pitchFamily="18" charset="0"/>
              </a:defRPr>
            </a:lvl2pPr>
            <a:lvl3pPr marL="1143000" indent="-228600">
              <a:defRPr sz="4000" b="1">
                <a:solidFill>
                  <a:srgbClr val="FF00FF"/>
                </a:solidFill>
                <a:latin typeface="Times New Roman" panose="02020603050405020304" pitchFamily="18" charset="0"/>
              </a:defRPr>
            </a:lvl3pPr>
            <a:lvl4pPr marL="1600200" indent="-228600">
              <a:defRPr sz="4000" b="1">
                <a:solidFill>
                  <a:srgbClr val="FF00FF"/>
                </a:solidFill>
                <a:latin typeface="Times New Roman" panose="02020603050405020304" pitchFamily="18" charset="0"/>
              </a:defRPr>
            </a:lvl4pPr>
            <a:lvl5pPr marL="2057400" indent="-228600">
              <a:defRPr sz="4000" b="1">
                <a:solidFill>
                  <a:srgbClr val="FF00FF"/>
                </a:solidFill>
                <a:latin typeface="Times New Roman" panose="02020603050405020304" pitchFamily="18" charset="0"/>
              </a:defRPr>
            </a:lvl5pPr>
            <a:lvl6pPr marL="2514600" indent="-228600" eaLnBrk="0" fontAlgn="base" hangingPunct="0">
              <a:spcBef>
                <a:spcPct val="0"/>
              </a:spcBef>
              <a:spcAft>
                <a:spcPct val="0"/>
              </a:spcAft>
              <a:defRPr sz="4000" b="1">
                <a:solidFill>
                  <a:srgbClr val="FF00FF"/>
                </a:solidFill>
                <a:latin typeface="Times New Roman" panose="02020603050405020304" pitchFamily="18" charset="0"/>
              </a:defRPr>
            </a:lvl6pPr>
            <a:lvl7pPr marL="2971800" indent="-228600" eaLnBrk="0" fontAlgn="base" hangingPunct="0">
              <a:spcBef>
                <a:spcPct val="0"/>
              </a:spcBef>
              <a:spcAft>
                <a:spcPct val="0"/>
              </a:spcAft>
              <a:defRPr sz="4000" b="1">
                <a:solidFill>
                  <a:srgbClr val="FF00FF"/>
                </a:solidFill>
                <a:latin typeface="Times New Roman" panose="02020603050405020304" pitchFamily="18" charset="0"/>
              </a:defRPr>
            </a:lvl7pPr>
            <a:lvl8pPr marL="3429000" indent="-228600" eaLnBrk="0" fontAlgn="base" hangingPunct="0">
              <a:spcBef>
                <a:spcPct val="0"/>
              </a:spcBef>
              <a:spcAft>
                <a:spcPct val="0"/>
              </a:spcAft>
              <a:defRPr sz="4000" b="1">
                <a:solidFill>
                  <a:srgbClr val="FF00FF"/>
                </a:solidFill>
                <a:latin typeface="Times New Roman" panose="02020603050405020304" pitchFamily="18" charset="0"/>
              </a:defRPr>
            </a:lvl8pPr>
            <a:lvl9pPr marL="3886200" indent="-228600" eaLnBrk="0" fontAlgn="base" hangingPunct="0">
              <a:spcBef>
                <a:spcPct val="0"/>
              </a:spcBef>
              <a:spcAft>
                <a:spcPct val="0"/>
              </a:spcAft>
              <a:defRPr sz="4000" b="1">
                <a:solidFill>
                  <a:srgbClr val="FF00FF"/>
                </a:solidFill>
                <a:latin typeface="Times New Roman" panose="02020603050405020304" pitchFamily="18" charset="0"/>
              </a:defRPr>
            </a:lvl9pPr>
          </a:lstStyle>
          <a:p>
            <a:pPr eaLnBrk="1" hangingPunct="1">
              <a:spcBef>
                <a:spcPct val="50000"/>
              </a:spcBef>
            </a:pPr>
            <a:r>
              <a:rPr lang="en-US" sz="3200" i="1" dirty="0" err="1">
                <a:solidFill>
                  <a:srgbClr val="0000CC"/>
                </a:solidFill>
              </a:rPr>
              <a:t>động</a:t>
            </a:r>
            <a:r>
              <a:rPr lang="en-US" sz="3200" i="1" dirty="0">
                <a:solidFill>
                  <a:srgbClr val="0000CC"/>
                </a:solidFill>
              </a:rPr>
              <a:t> </a:t>
            </a:r>
            <a:r>
              <a:rPr lang="en-US" sz="3200" i="1" dirty="0" err="1">
                <a:solidFill>
                  <a:srgbClr val="0000CC"/>
                </a:solidFill>
              </a:rPr>
              <a:t>cơ</a:t>
            </a:r>
            <a:r>
              <a:rPr lang="en-US" sz="3200" b="0" dirty="0">
                <a:solidFill>
                  <a:srgbClr val="008000"/>
                </a:solidFill>
              </a:rPr>
              <a:t> </a:t>
            </a:r>
          </a:p>
        </p:txBody>
      </p:sp>
      <p:sp>
        <p:nvSpPr>
          <p:cNvPr id="32782" name="Rectangle 14"/>
          <p:cNvSpPr>
            <a:spLocks noChangeArrowheads="1"/>
          </p:cNvSpPr>
          <p:nvPr/>
        </p:nvSpPr>
        <p:spPr bwMode="auto">
          <a:xfrm>
            <a:off x="304800" y="1432719"/>
            <a:ext cx="4114800" cy="5334000"/>
          </a:xfrm>
          <a:prstGeom prst="rect">
            <a:avLst/>
          </a:prstGeom>
          <a:noFill/>
          <a:ln w="9525">
            <a:solidFill>
              <a:srgbClr val="339933"/>
            </a:solidFill>
            <a:miter lim="800000"/>
            <a:headEnd/>
            <a:tailEnd/>
          </a:ln>
          <a:extLst>
            <a:ext uri="{909E8E84-426E-40DD-AFC4-6F175D3DCCD1}">
              <a14:hiddenFill xmlns:a14="http://schemas.microsoft.com/office/drawing/2010/main">
                <a:solidFill>
                  <a:srgbClr val="FFFFFF"/>
                </a:solidFill>
              </a14:hiddenFill>
            </a:ext>
          </a:extLst>
        </p:spPr>
        <p:txBody>
          <a:bodyPr/>
          <a:lstStyle>
            <a:lvl1pPr marL="342900" indent="-342900">
              <a:defRPr sz="4000" b="1">
                <a:solidFill>
                  <a:srgbClr val="FF00FF"/>
                </a:solidFill>
                <a:latin typeface="Times New Roman" panose="02020603050405020304" pitchFamily="18" charset="0"/>
              </a:defRPr>
            </a:lvl1pPr>
            <a:lvl2pPr marL="742950" indent="-285750">
              <a:defRPr sz="4000" b="1">
                <a:solidFill>
                  <a:srgbClr val="FF00FF"/>
                </a:solidFill>
                <a:latin typeface="Times New Roman" panose="02020603050405020304" pitchFamily="18" charset="0"/>
              </a:defRPr>
            </a:lvl2pPr>
            <a:lvl3pPr marL="1143000" indent="-228600">
              <a:defRPr sz="4000" b="1">
                <a:solidFill>
                  <a:srgbClr val="FF00FF"/>
                </a:solidFill>
                <a:latin typeface="Times New Roman" panose="02020603050405020304" pitchFamily="18" charset="0"/>
              </a:defRPr>
            </a:lvl3pPr>
            <a:lvl4pPr marL="1600200" indent="-228600">
              <a:defRPr sz="4000" b="1">
                <a:solidFill>
                  <a:srgbClr val="FF00FF"/>
                </a:solidFill>
                <a:latin typeface="Times New Roman" panose="02020603050405020304" pitchFamily="18" charset="0"/>
              </a:defRPr>
            </a:lvl4pPr>
            <a:lvl5pPr marL="2057400" indent="-228600">
              <a:defRPr sz="4000" b="1">
                <a:solidFill>
                  <a:srgbClr val="FF00FF"/>
                </a:solidFill>
                <a:latin typeface="Times New Roman" panose="02020603050405020304" pitchFamily="18" charset="0"/>
              </a:defRPr>
            </a:lvl5pPr>
            <a:lvl6pPr marL="2514600" indent="-228600" eaLnBrk="0" fontAlgn="base" hangingPunct="0">
              <a:spcBef>
                <a:spcPct val="0"/>
              </a:spcBef>
              <a:spcAft>
                <a:spcPct val="0"/>
              </a:spcAft>
              <a:defRPr sz="4000" b="1">
                <a:solidFill>
                  <a:srgbClr val="FF00FF"/>
                </a:solidFill>
                <a:latin typeface="Times New Roman" panose="02020603050405020304" pitchFamily="18" charset="0"/>
              </a:defRPr>
            </a:lvl6pPr>
            <a:lvl7pPr marL="2971800" indent="-228600" eaLnBrk="0" fontAlgn="base" hangingPunct="0">
              <a:spcBef>
                <a:spcPct val="0"/>
              </a:spcBef>
              <a:spcAft>
                <a:spcPct val="0"/>
              </a:spcAft>
              <a:defRPr sz="4000" b="1">
                <a:solidFill>
                  <a:srgbClr val="FF00FF"/>
                </a:solidFill>
                <a:latin typeface="Times New Roman" panose="02020603050405020304" pitchFamily="18" charset="0"/>
              </a:defRPr>
            </a:lvl7pPr>
            <a:lvl8pPr marL="3429000" indent="-228600" eaLnBrk="0" fontAlgn="base" hangingPunct="0">
              <a:spcBef>
                <a:spcPct val="0"/>
              </a:spcBef>
              <a:spcAft>
                <a:spcPct val="0"/>
              </a:spcAft>
              <a:defRPr sz="4000" b="1">
                <a:solidFill>
                  <a:srgbClr val="FF00FF"/>
                </a:solidFill>
                <a:latin typeface="Times New Roman" panose="02020603050405020304" pitchFamily="18" charset="0"/>
              </a:defRPr>
            </a:lvl8pPr>
            <a:lvl9pPr marL="3886200" indent="-228600" eaLnBrk="0" fontAlgn="base" hangingPunct="0">
              <a:spcBef>
                <a:spcPct val="0"/>
              </a:spcBef>
              <a:spcAft>
                <a:spcPct val="0"/>
              </a:spcAft>
              <a:defRPr sz="4000" b="1">
                <a:solidFill>
                  <a:srgbClr val="FF00FF"/>
                </a:solidFill>
                <a:latin typeface="Times New Roman" panose="02020603050405020304" pitchFamily="18" charset="0"/>
              </a:defRPr>
            </a:lvl9pPr>
          </a:lstStyle>
          <a:p>
            <a:pPr eaLnBrk="1" hangingPunct="1">
              <a:spcBef>
                <a:spcPct val="20000"/>
              </a:spcBef>
            </a:pPr>
            <a:r>
              <a:rPr lang="en-US" sz="3200" b="0" u="sng">
                <a:solidFill>
                  <a:schemeClr val="tx1"/>
                </a:solidFill>
              </a:rPr>
              <a:t>Luyện đọc</a:t>
            </a:r>
            <a:r>
              <a:rPr lang="en-US" sz="3200" b="0">
                <a:solidFill>
                  <a:schemeClr val="tx1"/>
                </a:solidFill>
              </a:rPr>
              <a:t>:</a:t>
            </a:r>
            <a:r>
              <a:rPr lang="en-US" sz="2400" b="0">
                <a:solidFill>
                  <a:schemeClr val="tx1"/>
                </a:solidFill>
              </a:rPr>
              <a:t>                         </a:t>
            </a:r>
            <a:endParaRPr lang="en-US" sz="2400" b="0">
              <a:solidFill>
                <a:srgbClr val="FF0066"/>
              </a:solidFill>
            </a:endParaRPr>
          </a:p>
        </p:txBody>
      </p:sp>
      <p:sp>
        <p:nvSpPr>
          <p:cNvPr id="32783" name="Rectangle 15"/>
          <p:cNvSpPr>
            <a:spLocks noChangeArrowheads="1"/>
          </p:cNvSpPr>
          <p:nvPr/>
        </p:nvSpPr>
        <p:spPr bwMode="auto">
          <a:xfrm>
            <a:off x="4495800" y="1432719"/>
            <a:ext cx="4114800" cy="5334000"/>
          </a:xfrm>
          <a:prstGeom prst="rect">
            <a:avLst/>
          </a:prstGeom>
          <a:noFill/>
          <a:ln w="9525">
            <a:solidFill>
              <a:srgbClr val="339933"/>
            </a:solidFill>
            <a:miter lim="800000"/>
            <a:headEnd/>
            <a:tailEnd/>
          </a:ln>
          <a:extLst>
            <a:ext uri="{909E8E84-426E-40DD-AFC4-6F175D3DCCD1}">
              <a14:hiddenFill xmlns:a14="http://schemas.microsoft.com/office/drawing/2010/main">
                <a:solidFill>
                  <a:srgbClr val="FFFFFF"/>
                </a:solidFill>
              </a14:hiddenFill>
            </a:ext>
          </a:extLst>
        </p:spPr>
        <p:txBody>
          <a:bodyPr/>
          <a:lstStyle>
            <a:lvl1pPr marL="342900" indent="-342900">
              <a:defRPr sz="4000" b="1">
                <a:solidFill>
                  <a:srgbClr val="FF00FF"/>
                </a:solidFill>
                <a:latin typeface="Times New Roman" panose="02020603050405020304" pitchFamily="18" charset="0"/>
              </a:defRPr>
            </a:lvl1pPr>
            <a:lvl2pPr marL="742950" indent="-285750">
              <a:defRPr sz="4000" b="1">
                <a:solidFill>
                  <a:srgbClr val="FF00FF"/>
                </a:solidFill>
                <a:latin typeface="Times New Roman" panose="02020603050405020304" pitchFamily="18" charset="0"/>
              </a:defRPr>
            </a:lvl2pPr>
            <a:lvl3pPr marL="1143000" indent="-228600">
              <a:defRPr sz="4000" b="1">
                <a:solidFill>
                  <a:srgbClr val="FF00FF"/>
                </a:solidFill>
                <a:latin typeface="Times New Roman" panose="02020603050405020304" pitchFamily="18" charset="0"/>
              </a:defRPr>
            </a:lvl3pPr>
            <a:lvl4pPr marL="1600200" indent="-228600">
              <a:defRPr sz="4000" b="1">
                <a:solidFill>
                  <a:srgbClr val="FF00FF"/>
                </a:solidFill>
                <a:latin typeface="Times New Roman" panose="02020603050405020304" pitchFamily="18" charset="0"/>
              </a:defRPr>
            </a:lvl4pPr>
            <a:lvl5pPr marL="2057400" indent="-228600">
              <a:defRPr sz="4000" b="1">
                <a:solidFill>
                  <a:srgbClr val="FF00FF"/>
                </a:solidFill>
                <a:latin typeface="Times New Roman" panose="02020603050405020304" pitchFamily="18" charset="0"/>
              </a:defRPr>
            </a:lvl5pPr>
            <a:lvl6pPr marL="2514600" indent="-228600" eaLnBrk="0" fontAlgn="base" hangingPunct="0">
              <a:spcBef>
                <a:spcPct val="0"/>
              </a:spcBef>
              <a:spcAft>
                <a:spcPct val="0"/>
              </a:spcAft>
              <a:defRPr sz="4000" b="1">
                <a:solidFill>
                  <a:srgbClr val="FF00FF"/>
                </a:solidFill>
                <a:latin typeface="Times New Roman" panose="02020603050405020304" pitchFamily="18" charset="0"/>
              </a:defRPr>
            </a:lvl6pPr>
            <a:lvl7pPr marL="2971800" indent="-228600" eaLnBrk="0" fontAlgn="base" hangingPunct="0">
              <a:spcBef>
                <a:spcPct val="0"/>
              </a:spcBef>
              <a:spcAft>
                <a:spcPct val="0"/>
              </a:spcAft>
              <a:defRPr sz="4000" b="1">
                <a:solidFill>
                  <a:srgbClr val="FF00FF"/>
                </a:solidFill>
                <a:latin typeface="Times New Roman" panose="02020603050405020304" pitchFamily="18" charset="0"/>
              </a:defRPr>
            </a:lvl7pPr>
            <a:lvl8pPr marL="3429000" indent="-228600" eaLnBrk="0" fontAlgn="base" hangingPunct="0">
              <a:spcBef>
                <a:spcPct val="0"/>
              </a:spcBef>
              <a:spcAft>
                <a:spcPct val="0"/>
              </a:spcAft>
              <a:defRPr sz="4000" b="1">
                <a:solidFill>
                  <a:srgbClr val="FF00FF"/>
                </a:solidFill>
                <a:latin typeface="Times New Roman" panose="02020603050405020304" pitchFamily="18" charset="0"/>
              </a:defRPr>
            </a:lvl8pPr>
            <a:lvl9pPr marL="3886200" indent="-228600" eaLnBrk="0" fontAlgn="base" hangingPunct="0">
              <a:spcBef>
                <a:spcPct val="0"/>
              </a:spcBef>
              <a:spcAft>
                <a:spcPct val="0"/>
              </a:spcAft>
              <a:defRPr sz="4000" b="1">
                <a:solidFill>
                  <a:srgbClr val="FF00FF"/>
                </a:solidFill>
                <a:latin typeface="Times New Roman" panose="02020603050405020304" pitchFamily="18" charset="0"/>
              </a:defRPr>
            </a:lvl9pPr>
          </a:lstStyle>
          <a:p>
            <a:pPr eaLnBrk="1" hangingPunct="1">
              <a:spcBef>
                <a:spcPct val="20000"/>
              </a:spcBef>
            </a:pPr>
            <a:r>
              <a:rPr lang="en-US" sz="3200" b="0" u="sng" dirty="0" err="1">
                <a:solidFill>
                  <a:schemeClr val="tx1"/>
                </a:solidFill>
              </a:rPr>
              <a:t>Từ</a:t>
            </a:r>
            <a:r>
              <a:rPr lang="en-US" sz="3200" b="0" u="sng" dirty="0">
                <a:solidFill>
                  <a:schemeClr val="tx1"/>
                </a:solidFill>
              </a:rPr>
              <a:t> </a:t>
            </a:r>
            <a:r>
              <a:rPr lang="en-US" sz="3200" b="0" u="sng" dirty="0" err="1">
                <a:solidFill>
                  <a:schemeClr val="tx1"/>
                </a:solidFill>
              </a:rPr>
              <a:t>ngữ</a:t>
            </a:r>
            <a:r>
              <a:rPr lang="en-US" sz="3200" b="0" u="sng" dirty="0">
                <a:solidFill>
                  <a:schemeClr val="tx1"/>
                </a:solidFill>
              </a:rPr>
              <a:t> </a:t>
            </a:r>
          </a:p>
        </p:txBody>
      </p:sp>
      <p:sp>
        <p:nvSpPr>
          <p:cNvPr id="32784" name="Text Box 16"/>
          <p:cNvSpPr txBox="1">
            <a:spLocks noChangeArrowheads="1"/>
          </p:cNvSpPr>
          <p:nvPr/>
        </p:nvSpPr>
        <p:spPr bwMode="auto">
          <a:xfrm>
            <a:off x="685800" y="1889125"/>
            <a:ext cx="281940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4000" b="1">
                <a:solidFill>
                  <a:srgbClr val="FF00FF"/>
                </a:solidFill>
                <a:latin typeface="Times New Roman" panose="02020603050405020304" pitchFamily="18" charset="0"/>
              </a:defRPr>
            </a:lvl1pPr>
            <a:lvl2pPr marL="742950" indent="-285750">
              <a:defRPr sz="4000" b="1">
                <a:solidFill>
                  <a:srgbClr val="FF00FF"/>
                </a:solidFill>
                <a:latin typeface="Times New Roman" panose="02020603050405020304" pitchFamily="18" charset="0"/>
              </a:defRPr>
            </a:lvl2pPr>
            <a:lvl3pPr marL="1143000" indent="-228600">
              <a:defRPr sz="4000" b="1">
                <a:solidFill>
                  <a:srgbClr val="FF00FF"/>
                </a:solidFill>
                <a:latin typeface="Times New Roman" panose="02020603050405020304" pitchFamily="18" charset="0"/>
              </a:defRPr>
            </a:lvl3pPr>
            <a:lvl4pPr marL="1600200" indent="-228600">
              <a:defRPr sz="4000" b="1">
                <a:solidFill>
                  <a:srgbClr val="FF00FF"/>
                </a:solidFill>
                <a:latin typeface="Times New Roman" panose="02020603050405020304" pitchFamily="18" charset="0"/>
              </a:defRPr>
            </a:lvl4pPr>
            <a:lvl5pPr marL="2057400" indent="-228600">
              <a:defRPr sz="4000" b="1">
                <a:solidFill>
                  <a:srgbClr val="FF00FF"/>
                </a:solidFill>
                <a:latin typeface="Times New Roman" panose="02020603050405020304" pitchFamily="18" charset="0"/>
              </a:defRPr>
            </a:lvl5pPr>
            <a:lvl6pPr marL="2514600" indent="-228600" eaLnBrk="0" fontAlgn="base" hangingPunct="0">
              <a:spcBef>
                <a:spcPct val="0"/>
              </a:spcBef>
              <a:spcAft>
                <a:spcPct val="0"/>
              </a:spcAft>
              <a:defRPr sz="4000" b="1">
                <a:solidFill>
                  <a:srgbClr val="FF00FF"/>
                </a:solidFill>
                <a:latin typeface="Times New Roman" panose="02020603050405020304" pitchFamily="18" charset="0"/>
              </a:defRPr>
            </a:lvl6pPr>
            <a:lvl7pPr marL="2971800" indent="-228600" eaLnBrk="0" fontAlgn="base" hangingPunct="0">
              <a:spcBef>
                <a:spcPct val="0"/>
              </a:spcBef>
              <a:spcAft>
                <a:spcPct val="0"/>
              </a:spcAft>
              <a:defRPr sz="4000" b="1">
                <a:solidFill>
                  <a:srgbClr val="FF00FF"/>
                </a:solidFill>
                <a:latin typeface="Times New Roman" panose="02020603050405020304" pitchFamily="18" charset="0"/>
              </a:defRPr>
            </a:lvl7pPr>
            <a:lvl8pPr marL="3429000" indent="-228600" eaLnBrk="0" fontAlgn="base" hangingPunct="0">
              <a:spcBef>
                <a:spcPct val="0"/>
              </a:spcBef>
              <a:spcAft>
                <a:spcPct val="0"/>
              </a:spcAft>
              <a:defRPr sz="4000" b="1">
                <a:solidFill>
                  <a:srgbClr val="FF00FF"/>
                </a:solidFill>
                <a:latin typeface="Times New Roman" panose="02020603050405020304" pitchFamily="18" charset="0"/>
              </a:defRPr>
            </a:lvl8pPr>
            <a:lvl9pPr marL="3886200" indent="-228600" eaLnBrk="0" fontAlgn="base" hangingPunct="0">
              <a:spcBef>
                <a:spcPct val="0"/>
              </a:spcBef>
              <a:spcAft>
                <a:spcPct val="0"/>
              </a:spcAft>
              <a:defRPr sz="4000" b="1">
                <a:solidFill>
                  <a:srgbClr val="FF00FF"/>
                </a:solidFill>
                <a:latin typeface="Times New Roman" panose="02020603050405020304" pitchFamily="18" charset="0"/>
              </a:defRPr>
            </a:lvl9pPr>
          </a:lstStyle>
          <a:p>
            <a:pPr eaLnBrk="1" hangingPunct="1">
              <a:spcBef>
                <a:spcPct val="50000"/>
              </a:spcBef>
            </a:pPr>
            <a:r>
              <a:rPr lang="en-US" sz="3200" i="1">
                <a:solidFill>
                  <a:srgbClr val="0000CC"/>
                </a:solidFill>
              </a:rPr>
              <a:t>chữ</a:t>
            </a:r>
            <a:r>
              <a:rPr lang="en-US" sz="3200" b="0" i="1">
                <a:solidFill>
                  <a:srgbClr val="0000CC"/>
                </a:solidFill>
              </a:rPr>
              <a:t> V</a:t>
            </a:r>
            <a:r>
              <a:rPr lang="en-US" b="0"/>
              <a:t> </a:t>
            </a:r>
          </a:p>
        </p:txBody>
      </p:sp>
      <p:sp>
        <p:nvSpPr>
          <p:cNvPr id="21" name="Rectangle 20"/>
          <p:cNvSpPr/>
          <p:nvPr/>
        </p:nvSpPr>
        <p:spPr>
          <a:xfrm>
            <a:off x="1752600" y="212724"/>
            <a:ext cx="6096000" cy="9604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err="1" smtClean="0">
                <a:solidFill>
                  <a:schemeClr val="tx1"/>
                </a:solidFill>
                <a:latin typeface="Times New Roman" panose="02020603050405020304" pitchFamily="18" charset="0"/>
                <a:cs typeface="Times New Roman" panose="02020603050405020304" pitchFamily="18" charset="0"/>
              </a:rPr>
              <a:t>Tập</a:t>
            </a:r>
            <a:r>
              <a:rPr lang="en-US" sz="2800" dirty="0" smtClean="0">
                <a:solidFill>
                  <a:schemeClr val="tx1"/>
                </a:solidFill>
                <a:latin typeface="Times New Roman" panose="02020603050405020304" pitchFamily="18" charset="0"/>
                <a:cs typeface="Times New Roman" panose="02020603050405020304" pitchFamily="18" charset="0"/>
              </a:rPr>
              <a:t> </a:t>
            </a:r>
            <a:r>
              <a:rPr lang="en-US" sz="2800" dirty="0" err="1" smtClean="0">
                <a:solidFill>
                  <a:schemeClr val="tx1"/>
                </a:solidFill>
                <a:latin typeface="Times New Roman" panose="02020603050405020304" pitchFamily="18" charset="0"/>
                <a:cs typeface="Times New Roman" panose="02020603050405020304" pitchFamily="18" charset="0"/>
              </a:rPr>
              <a:t>đọc</a:t>
            </a:r>
            <a:endParaRPr lang="en-US" sz="2800" dirty="0" smtClean="0">
              <a:solidFill>
                <a:schemeClr val="tx1"/>
              </a:solidFill>
              <a:latin typeface="Times New Roman" panose="02020603050405020304" pitchFamily="18" charset="0"/>
              <a:cs typeface="Times New Roman" panose="02020603050405020304" pitchFamily="18" charset="0"/>
            </a:endParaRPr>
          </a:p>
          <a:p>
            <a:pPr algn="ctr"/>
            <a:r>
              <a:rPr lang="en-US" sz="3200" dirty="0" err="1" smtClean="0">
                <a:solidFill>
                  <a:srgbClr val="FF0000"/>
                </a:solidFill>
                <a:latin typeface="Times New Roman" panose="02020603050405020304" pitchFamily="18" charset="0"/>
                <a:cs typeface="Times New Roman" panose="02020603050405020304" pitchFamily="18" charset="0"/>
              </a:rPr>
              <a:t>Hộp</a:t>
            </a:r>
            <a:r>
              <a:rPr lang="en-US" sz="3200" dirty="0" smtClean="0">
                <a:solidFill>
                  <a:srgbClr val="FF0000"/>
                </a:solidFill>
                <a:latin typeface="Times New Roman" panose="02020603050405020304" pitchFamily="18" charset="0"/>
                <a:cs typeface="Times New Roman" panose="02020603050405020304" pitchFamily="18" charset="0"/>
              </a:rPr>
              <a:t> </a:t>
            </a:r>
            <a:r>
              <a:rPr lang="en-US" sz="3200" dirty="0" err="1" smtClean="0">
                <a:solidFill>
                  <a:srgbClr val="FF0000"/>
                </a:solidFill>
                <a:latin typeface="Times New Roman" panose="02020603050405020304" pitchFamily="18" charset="0"/>
                <a:cs typeface="Times New Roman" panose="02020603050405020304" pitchFamily="18" charset="0"/>
              </a:rPr>
              <a:t>thư</a:t>
            </a:r>
            <a:r>
              <a:rPr lang="en-US" sz="3200" dirty="0" smtClean="0">
                <a:solidFill>
                  <a:srgbClr val="FF0000"/>
                </a:solidFill>
                <a:latin typeface="Times New Roman" panose="02020603050405020304" pitchFamily="18" charset="0"/>
                <a:cs typeface="Times New Roman" panose="02020603050405020304" pitchFamily="18" charset="0"/>
              </a:rPr>
              <a:t> </a:t>
            </a:r>
            <a:r>
              <a:rPr lang="en-US" sz="3200" dirty="0" err="1" smtClean="0">
                <a:solidFill>
                  <a:srgbClr val="FF0000"/>
                </a:solidFill>
                <a:latin typeface="Times New Roman" panose="02020603050405020304" pitchFamily="18" charset="0"/>
                <a:cs typeface="Times New Roman" panose="02020603050405020304" pitchFamily="18" charset="0"/>
              </a:rPr>
              <a:t>mật</a:t>
            </a:r>
            <a:endParaRPr lang="en-US" sz="3200" dirty="0">
              <a:solidFill>
                <a:srgbClr val="FF0000"/>
              </a:solidFill>
              <a:latin typeface="Times New Roman" panose="02020603050405020304" pitchFamily="18" charset="0"/>
              <a:cs typeface="Times New Roman" panose="02020603050405020304" pitchFamily="18" charset="0"/>
            </a:endParaRPr>
          </a:p>
          <a:p>
            <a:pPr algn="ctr"/>
            <a:r>
              <a:rPr lang="en-US" sz="3200" dirty="0" smtClean="0">
                <a:solidFill>
                  <a:schemeClr val="accent1"/>
                </a:solidFill>
                <a:latin typeface="Times New Roman" panose="02020603050405020304" pitchFamily="18" charset="0"/>
                <a:cs typeface="Times New Roman" panose="02020603050405020304" pitchFamily="18" charset="0"/>
              </a:rPr>
              <a:t>                               </a:t>
            </a:r>
            <a:r>
              <a:rPr lang="en-US" sz="2800" b="1" dirty="0" err="1" smtClean="0">
                <a:solidFill>
                  <a:schemeClr val="accent1"/>
                </a:solidFill>
                <a:latin typeface="Times New Roman" panose="02020603050405020304" pitchFamily="18" charset="0"/>
                <a:cs typeface="Times New Roman" panose="02020603050405020304" pitchFamily="18" charset="0"/>
              </a:rPr>
              <a:t>Hữu</a:t>
            </a:r>
            <a:r>
              <a:rPr lang="en-US" sz="2800" b="1" dirty="0" smtClean="0">
                <a:solidFill>
                  <a:schemeClr val="accent1"/>
                </a:solidFill>
                <a:latin typeface="Times New Roman" panose="02020603050405020304" pitchFamily="18" charset="0"/>
                <a:cs typeface="Times New Roman" panose="02020603050405020304" pitchFamily="18" charset="0"/>
              </a:rPr>
              <a:t> Mai</a:t>
            </a:r>
            <a:endParaRPr lang="vi-VN" sz="2800" b="1" dirty="0">
              <a:solidFill>
                <a:schemeClr val="accent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9431187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32779"/>
                                        </p:tgtEl>
                                        <p:attrNameLst>
                                          <p:attrName>style.visibility</p:attrName>
                                        </p:attrNameLst>
                                      </p:cBhvr>
                                      <p:to>
                                        <p:strVal val="visible"/>
                                      </p:to>
                                    </p:set>
                                    <p:animEffect transition="in" filter="fade">
                                      <p:cBhvr>
                                        <p:cTn id="7" dur="1000"/>
                                        <p:tgtEl>
                                          <p:spTgt spid="32779"/>
                                        </p:tgtEl>
                                      </p:cBhvr>
                                    </p:animEffect>
                                    <p:anim calcmode="lin" valueType="num">
                                      <p:cBhvr>
                                        <p:cTn id="8" dur="1000" fill="hold"/>
                                        <p:tgtEl>
                                          <p:spTgt spid="32779"/>
                                        </p:tgtEl>
                                        <p:attrNameLst>
                                          <p:attrName>ppt_x</p:attrName>
                                        </p:attrNameLst>
                                      </p:cBhvr>
                                      <p:tavLst>
                                        <p:tav tm="0">
                                          <p:val>
                                            <p:strVal val="#ppt_x"/>
                                          </p:val>
                                        </p:tav>
                                        <p:tav tm="100000">
                                          <p:val>
                                            <p:strVal val="#ppt_x"/>
                                          </p:val>
                                        </p:tav>
                                      </p:tavLst>
                                    </p:anim>
                                    <p:anim calcmode="lin" valueType="num">
                                      <p:cBhvr>
                                        <p:cTn id="9" dur="1000" fill="hold"/>
                                        <p:tgtEl>
                                          <p:spTgt spid="32779"/>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2298"/>
                                        </p:tgtEl>
                                        <p:attrNameLst>
                                          <p:attrName>style.visibility</p:attrName>
                                        </p:attrNameLst>
                                      </p:cBhvr>
                                      <p:to>
                                        <p:strVal val="visible"/>
                                      </p:to>
                                    </p:set>
                                    <p:animEffect transition="in" filter="fade">
                                      <p:cBhvr>
                                        <p:cTn id="14" dur="1000"/>
                                        <p:tgtEl>
                                          <p:spTgt spid="12298"/>
                                        </p:tgtEl>
                                      </p:cBhvr>
                                    </p:animEffect>
                                    <p:anim calcmode="lin" valueType="num">
                                      <p:cBhvr>
                                        <p:cTn id="15" dur="1000" fill="hold"/>
                                        <p:tgtEl>
                                          <p:spTgt spid="12298"/>
                                        </p:tgtEl>
                                        <p:attrNameLst>
                                          <p:attrName>ppt_x</p:attrName>
                                        </p:attrNameLst>
                                      </p:cBhvr>
                                      <p:tavLst>
                                        <p:tav tm="0">
                                          <p:val>
                                            <p:strVal val="#ppt_x"/>
                                          </p:val>
                                        </p:tav>
                                        <p:tav tm="100000">
                                          <p:val>
                                            <p:strVal val="#ppt_x"/>
                                          </p:val>
                                        </p:tav>
                                      </p:tavLst>
                                    </p:anim>
                                    <p:anim calcmode="lin" valueType="num">
                                      <p:cBhvr>
                                        <p:cTn id="16" dur="1000" fill="hold"/>
                                        <p:tgtEl>
                                          <p:spTgt spid="12298"/>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2297"/>
                                        </p:tgtEl>
                                        <p:attrNameLst>
                                          <p:attrName>style.visibility</p:attrName>
                                        </p:attrNameLst>
                                      </p:cBhvr>
                                      <p:to>
                                        <p:strVal val="visible"/>
                                      </p:to>
                                    </p:set>
                                    <p:animEffect transition="in" filter="fade">
                                      <p:cBhvr>
                                        <p:cTn id="21" dur="1000"/>
                                        <p:tgtEl>
                                          <p:spTgt spid="12297"/>
                                        </p:tgtEl>
                                      </p:cBhvr>
                                    </p:animEffect>
                                    <p:anim calcmode="lin" valueType="num">
                                      <p:cBhvr>
                                        <p:cTn id="22" dur="1000" fill="hold"/>
                                        <p:tgtEl>
                                          <p:spTgt spid="12297"/>
                                        </p:tgtEl>
                                        <p:attrNameLst>
                                          <p:attrName>ppt_x</p:attrName>
                                        </p:attrNameLst>
                                      </p:cBhvr>
                                      <p:tavLst>
                                        <p:tav tm="0">
                                          <p:val>
                                            <p:strVal val="#ppt_x"/>
                                          </p:val>
                                        </p:tav>
                                        <p:tav tm="100000">
                                          <p:val>
                                            <p:strVal val="#ppt_x"/>
                                          </p:val>
                                        </p:tav>
                                      </p:tavLst>
                                    </p:anim>
                                    <p:anim calcmode="lin" valueType="num">
                                      <p:cBhvr>
                                        <p:cTn id="23" dur="1000" fill="hold"/>
                                        <p:tgtEl>
                                          <p:spTgt spid="12297"/>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12296"/>
                                        </p:tgtEl>
                                        <p:attrNameLst>
                                          <p:attrName>style.visibility</p:attrName>
                                        </p:attrNameLst>
                                      </p:cBhvr>
                                      <p:to>
                                        <p:strVal val="visible"/>
                                      </p:to>
                                    </p:set>
                                    <p:animEffect transition="in" filter="fade">
                                      <p:cBhvr>
                                        <p:cTn id="28" dur="1000"/>
                                        <p:tgtEl>
                                          <p:spTgt spid="12296"/>
                                        </p:tgtEl>
                                      </p:cBhvr>
                                    </p:animEffect>
                                    <p:anim calcmode="lin" valueType="num">
                                      <p:cBhvr>
                                        <p:cTn id="29" dur="1000" fill="hold"/>
                                        <p:tgtEl>
                                          <p:spTgt spid="12296"/>
                                        </p:tgtEl>
                                        <p:attrNameLst>
                                          <p:attrName>ppt_x</p:attrName>
                                        </p:attrNameLst>
                                      </p:cBhvr>
                                      <p:tavLst>
                                        <p:tav tm="0">
                                          <p:val>
                                            <p:strVal val="#ppt_x"/>
                                          </p:val>
                                        </p:tav>
                                        <p:tav tm="100000">
                                          <p:val>
                                            <p:strVal val="#ppt_x"/>
                                          </p:val>
                                        </p:tav>
                                      </p:tavLst>
                                    </p:anim>
                                    <p:anim calcmode="lin" valueType="num">
                                      <p:cBhvr>
                                        <p:cTn id="30" dur="1000" fill="hold"/>
                                        <p:tgtEl>
                                          <p:spTgt spid="12296"/>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12300"/>
                                        </p:tgtEl>
                                        <p:attrNameLst>
                                          <p:attrName>style.visibility</p:attrName>
                                        </p:attrNameLst>
                                      </p:cBhvr>
                                      <p:to>
                                        <p:strVal val="visible"/>
                                      </p:to>
                                    </p:set>
                                    <p:animEffect transition="in" filter="fade">
                                      <p:cBhvr>
                                        <p:cTn id="35" dur="1000"/>
                                        <p:tgtEl>
                                          <p:spTgt spid="12300"/>
                                        </p:tgtEl>
                                      </p:cBhvr>
                                    </p:animEffect>
                                    <p:anim calcmode="lin" valueType="num">
                                      <p:cBhvr>
                                        <p:cTn id="36" dur="1000" fill="hold"/>
                                        <p:tgtEl>
                                          <p:spTgt spid="12300"/>
                                        </p:tgtEl>
                                        <p:attrNameLst>
                                          <p:attrName>ppt_x</p:attrName>
                                        </p:attrNameLst>
                                      </p:cBhvr>
                                      <p:tavLst>
                                        <p:tav tm="0">
                                          <p:val>
                                            <p:strVal val="#ppt_x"/>
                                          </p:val>
                                        </p:tav>
                                        <p:tav tm="100000">
                                          <p:val>
                                            <p:strVal val="#ppt_x"/>
                                          </p:val>
                                        </p:tav>
                                      </p:tavLst>
                                    </p:anim>
                                    <p:anim calcmode="lin" valueType="num">
                                      <p:cBhvr>
                                        <p:cTn id="37" dur="1000" fill="hold"/>
                                        <p:tgtEl>
                                          <p:spTgt spid="1230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6" grpId="0"/>
      <p:bldP spid="12297" grpId="0"/>
      <p:bldP spid="12298" grpId="0"/>
      <p:bldP spid="32779" grpId="0"/>
      <p:bldP spid="12300"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Line 2"/>
          <p:cNvSpPr>
            <a:spLocks noChangeShapeType="1"/>
          </p:cNvSpPr>
          <p:nvPr/>
        </p:nvSpPr>
        <p:spPr bwMode="auto">
          <a:xfrm>
            <a:off x="1295400" y="3124200"/>
            <a:ext cx="685800"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spAutoFit/>
          </a:bodyPr>
          <a:lstStyle/>
          <a:p>
            <a:endParaRPr lang="vi-VN"/>
          </a:p>
        </p:txBody>
      </p:sp>
      <p:sp>
        <p:nvSpPr>
          <p:cNvPr id="33795" name="Line 3"/>
          <p:cNvSpPr>
            <a:spLocks noChangeShapeType="1"/>
          </p:cNvSpPr>
          <p:nvPr/>
        </p:nvSpPr>
        <p:spPr bwMode="auto">
          <a:xfrm>
            <a:off x="2895600" y="3124200"/>
            <a:ext cx="914400"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spAutoFit/>
          </a:bodyPr>
          <a:lstStyle/>
          <a:p>
            <a:endParaRPr lang="vi-VN"/>
          </a:p>
        </p:txBody>
      </p:sp>
      <p:sp>
        <p:nvSpPr>
          <p:cNvPr id="12296" name="Text Box 8"/>
          <p:cNvSpPr txBox="1">
            <a:spLocks noChangeArrowheads="1"/>
          </p:cNvSpPr>
          <p:nvPr/>
        </p:nvSpPr>
        <p:spPr bwMode="auto">
          <a:xfrm>
            <a:off x="3048000" y="2087563"/>
            <a:ext cx="281940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4000" b="1">
                <a:solidFill>
                  <a:srgbClr val="FF00FF"/>
                </a:solidFill>
                <a:latin typeface="Times New Roman" panose="02020603050405020304" pitchFamily="18" charset="0"/>
              </a:defRPr>
            </a:lvl1pPr>
            <a:lvl2pPr marL="742950" indent="-285750">
              <a:defRPr sz="4000" b="1">
                <a:solidFill>
                  <a:srgbClr val="FF00FF"/>
                </a:solidFill>
                <a:latin typeface="Times New Roman" panose="02020603050405020304" pitchFamily="18" charset="0"/>
              </a:defRPr>
            </a:lvl2pPr>
            <a:lvl3pPr marL="1143000" indent="-228600">
              <a:defRPr sz="4000" b="1">
                <a:solidFill>
                  <a:srgbClr val="FF00FF"/>
                </a:solidFill>
                <a:latin typeface="Times New Roman" panose="02020603050405020304" pitchFamily="18" charset="0"/>
              </a:defRPr>
            </a:lvl3pPr>
            <a:lvl4pPr marL="1600200" indent="-228600">
              <a:defRPr sz="4000" b="1">
                <a:solidFill>
                  <a:srgbClr val="FF00FF"/>
                </a:solidFill>
                <a:latin typeface="Times New Roman" panose="02020603050405020304" pitchFamily="18" charset="0"/>
              </a:defRPr>
            </a:lvl4pPr>
            <a:lvl5pPr marL="2057400" indent="-228600">
              <a:defRPr sz="4000" b="1">
                <a:solidFill>
                  <a:srgbClr val="FF00FF"/>
                </a:solidFill>
                <a:latin typeface="Times New Roman" panose="02020603050405020304" pitchFamily="18" charset="0"/>
              </a:defRPr>
            </a:lvl5pPr>
            <a:lvl6pPr marL="2514600" indent="-228600" eaLnBrk="0" fontAlgn="base" hangingPunct="0">
              <a:spcBef>
                <a:spcPct val="0"/>
              </a:spcBef>
              <a:spcAft>
                <a:spcPct val="0"/>
              </a:spcAft>
              <a:defRPr sz="4000" b="1">
                <a:solidFill>
                  <a:srgbClr val="FF00FF"/>
                </a:solidFill>
                <a:latin typeface="Times New Roman" panose="02020603050405020304" pitchFamily="18" charset="0"/>
              </a:defRPr>
            </a:lvl6pPr>
            <a:lvl7pPr marL="2971800" indent="-228600" eaLnBrk="0" fontAlgn="base" hangingPunct="0">
              <a:spcBef>
                <a:spcPct val="0"/>
              </a:spcBef>
              <a:spcAft>
                <a:spcPct val="0"/>
              </a:spcAft>
              <a:defRPr sz="4000" b="1">
                <a:solidFill>
                  <a:srgbClr val="FF00FF"/>
                </a:solidFill>
                <a:latin typeface="Times New Roman" panose="02020603050405020304" pitchFamily="18" charset="0"/>
              </a:defRPr>
            </a:lvl7pPr>
            <a:lvl8pPr marL="3429000" indent="-228600" eaLnBrk="0" fontAlgn="base" hangingPunct="0">
              <a:spcBef>
                <a:spcPct val="0"/>
              </a:spcBef>
              <a:spcAft>
                <a:spcPct val="0"/>
              </a:spcAft>
              <a:defRPr sz="4000" b="1">
                <a:solidFill>
                  <a:srgbClr val="FF00FF"/>
                </a:solidFill>
                <a:latin typeface="Times New Roman" panose="02020603050405020304" pitchFamily="18" charset="0"/>
              </a:defRPr>
            </a:lvl8pPr>
            <a:lvl9pPr marL="3886200" indent="-228600" eaLnBrk="0" fontAlgn="base" hangingPunct="0">
              <a:spcBef>
                <a:spcPct val="0"/>
              </a:spcBef>
              <a:spcAft>
                <a:spcPct val="0"/>
              </a:spcAft>
              <a:defRPr sz="4000" b="1">
                <a:solidFill>
                  <a:srgbClr val="FF00FF"/>
                </a:solidFill>
                <a:latin typeface="Times New Roman" panose="02020603050405020304" pitchFamily="18" charset="0"/>
              </a:defRPr>
            </a:lvl9pPr>
          </a:lstStyle>
          <a:p>
            <a:pPr eaLnBrk="1" hangingPunct="1">
              <a:spcBef>
                <a:spcPct val="50000"/>
              </a:spcBef>
            </a:pPr>
            <a:r>
              <a:rPr lang="en-US" sz="3200" i="1">
                <a:solidFill>
                  <a:srgbClr val="0000CC"/>
                </a:solidFill>
              </a:rPr>
              <a:t> cần khởi động</a:t>
            </a:r>
          </a:p>
        </p:txBody>
      </p:sp>
      <p:sp>
        <p:nvSpPr>
          <p:cNvPr id="12297" name="Text Box 9"/>
          <p:cNvSpPr txBox="1">
            <a:spLocks noChangeArrowheads="1"/>
          </p:cNvSpPr>
          <p:nvPr/>
        </p:nvSpPr>
        <p:spPr bwMode="auto">
          <a:xfrm>
            <a:off x="609600" y="2087563"/>
            <a:ext cx="137160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4000" b="1">
                <a:solidFill>
                  <a:srgbClr val="FF00FF"/>
                </a:solidFill>
                <a:latin typeface="Times New Roman" panose="02020603050405020304" pitchFamily="18" charset="0"/>
              </a:defRPr>
            </a:lvl1pPr>
            <a:lvl2pPr marL="742950" indent="-285750">
              <a:defRPr sz="4000" b="1">
                <a:solidFill>
                  <a:srgbClr val="FF00FF"/>
                </a:solidFill>
                <a:latin typeface="Times New Roman" panose="02020603050405020304" pitchFamily="18" charset="0"/>
              </a:defRPr>
            </a:lvl2pPr>
            <a:lvl3pPr marL="1143000" indent="-228600">
              <a:defRPr sz="4000" b="1">
                <a:solidFill>
                  <a:srgbClr val="FF00FF"/>
                </a:solidFill>
                <a:latin typeface="Times New Roman" panose="02020603050405020304" pitchFamily="18" charset="0"/>
              </a:defRPr>
            </a:lvl3pPr>
            <a:lvl4pPr marL="1600200" indent="-228600">
              <a:defRPr sz="4000" b="1">
                <a:solidFill>
                  <a:srgbClr val="FF00FF"/>
                </a:solidFill>
                <a:latin typeface="Times New Roman" panose="02020603050405020304" pitchFamily="18" charset="0"/>
              </a:defRPr>
            </a:lvl4pPr>
            <a:lvl5pPr marL="2057400" indent="-228600">
              <a:defRPr sz="4000" b="1">
                <a:solidFill>
                  <a:srgbClr val="FF00FF"/>
                </a:solidFill>
                <a:latin typeface="Times New Roman" panose="02020603050405020304" pitchFamily="18" charset="0"/>
              </a:defRPr>
            </a:lvl5pPr>
            <a:lvl6pPr marL="2514600" indent="-228600" eaLnBrk="0" fontAlgn="base" hangingPunct="0">
              <a:spcBef>
                <a:spcPct val="0"/>
              </a:spcBef>
              <a:spcAft>
                <a:spcPct val="0"/>
              </a:spcAft>
              <a:defRPr sz="4000" b="1">
                <a:solidFill>
                  <a:srgbClr val="FF00FF"/>
                </a:solidFill>
                <a:latin typeface="Times New Roman" panose="02020603050405020304" pitchFamily="18" charset="0"/>
              </a:defRPr>
            </a:lvl6pPr>
            <a:lvl7pPr marL="2971800" indent="-228600" eaLnBrk="0" fontAlgn="base" hangingPunct="0">
              <a:spcBef>
                <a:spcPct val="0"/>
              </a:spcBef>
              <a:spcAft>
                <a:spcPct val="0"/>
              </a:spcAft>
              <a:defRPr sz="4000" b="1">
                <a:solidFill>
                  <a:srgbClr val="FF00FF"/>
                </a:solidFill>
                <a:latin typeface="Times New Roman" panose="02020603050405020304" pitchFamily="18" charset="0"/>
              </a:defRPr>
            </a:lvl7pPr>
            <a:lvl8pPr marL="3429000" indent="-228600" eaLnBrk="0" fontAlgn="base" hangingPunct="0">
              <a:spcBef>
                <a:spcPct val="0"/>
              </a:spcBef>
              <a:spcAft>
                <a:spcPct val="0"/>
              </a:spcAft>
              <a:defRPr sz="4000" b="1">
                <a:solidFill>
                  <a:srgbClr val="FF00FF"/>
                </a:solidFill>
                <a:latin typeface="Times New Roman" panose="02020603050405020304" pitchFamily="18" charset="0"/>
              </a:defRPr>
            </a:lvl8pPr>
            <a:lvl9pPr marL="3886200" indent="-228600" eaLnBrk="0" fontAlgn="base" hangingPunct="0">
              <a:spcBef>
                <a:spcPct val="0"/>
              </a:spcBef>
              <a:spcAft>
                <a:spcPct val="0"/>
              </a:spcAft>
              <a:defRPr sz="4000" b="1">
                <a:solidFill>
                  <a:srgbClr val="FF00FF"/>
                </a:solidFill>
                <a:latin typeface="Times New Roman" panose="02020603050405020304" pitchFamily="18" charset="0"/>
              </a:defRPr>
            </a:lvl9pPr>
          </a:lstStyle>
          <a:p>
            <a:pPr eaLnBrk="1" hangingPunct="1">
              <a:spcBef>
                <a:spcPct val="50000"/>
              </a:spcBef>
            </a:pPr>
            <a:r>
              <a:rPr lang="en-US" sz="3200" i="1">
                <a:solidFill>
                  <a:srgbClr val="0000CC"/>
                </a:solidFill>
              </a:rPr>
              <a:t>bu-gi</a:t>
            </a:r>
            <a:endParaRPr lang="en-US" b="0">
              <a:solidFill>
                <a:srgbClr val="0000CC"/>
              </a:solidFill>
            </a:endParaRPr>
          </a:p>
        </p:txBody>
      </p:sp>
      <p:sp>
        <p:nvSpPr>
          <p:cNvPr id="12298" name="Text Box 10"/>
          <p:cNvSpPr txBox="1">
            <a:spLocks noChangeArrowheads="1"/>
          </p:cNvSpPr>
          <p:nvPr/>
        </p:nvSpPr>
        <p:spPr bwMode="auto">
          <a:xfrm>
            <a:off x="609600" y="517525"/>
            <a:ext cx="129540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4000" b="1">
                <a:solidFill>
                  <a:srgbClr val="FF00FF"/>
                </a:solidFill>
                <a:latin typeface="Times New Roman" panose="02020603050405020304" pitchFamily="18" charset="0"/>
              </a:defRPr>
            </a:lvl1pPr>
            <a:lvl2pPr marL="742950" indent="-285750">
              <a:defRPr sz="4000" b="1">
                <a:solidFill>
                  <a:srgbClr val="FF00FF"/>
                </a:solidFill>
                <a:latin typeface="Times New Roman" panose="02020603050405020304" pitchFamily="18" charset="0"/>
              </a:defRPr>
            </a:lvl2pPr>
            <a:lvl3pPr marL="1143000" indent="-228600">
              <a:defRPr sz="4000" b="1">
                <a:solidFill>
                  <a:srgbClr val="FF00FF"/>
                </a:solidFill>
                <a:latin typeface="Times New Roman" panose="02020603050405020304" pitchFamily="18" charset="0"/>
              </a:defRPr>
            </a:lvl3pPr>
            <a:lvl4pPr marL="1600200" indent="-228600">
              <a:defRPr sz="4000" b="1">
                <a:solidFill>
                  <a:srgbClr val="FF00FF"/>
                </a:solidFill>
                <a:latin typeface="Times New Roman" panose="02020603050405020304" pitchFamily="18" charset="0"/>
              </a:defRPr>
            </a:lvl4pPr>
            <a:lvl5pPr marL="2057400" indent="-228600">
              <a:defRPr sz="4000" b="1">
                <a:solidFill>
                  <a:srgbClr val="FF00FF"/>
                </a:solidFill>
                <a:latin typeface="Times New Roman" panose="02020603050405020304" pitchFamily="18" charset="0"/>
              </a:defRPr>
            </a:lvl5pPr>
            <a:lvl6pPr marL="2514600" indent="-228600" eaLnBrk="0" fontAlgn="base" hangingPunct="0">
              <a:spcBef>
                <a:spcPct val="0"/>
              </a:spcBef>
              <a:spcAft>
                <a:spcPct val="0"/>
              </a:spcAft>
              <a:defRPr sz="4000" b="1">
                <a:solidFill>
                  <a:srgbClr val="FF00FF"/>
                </a:solidFill>
                <a:latin typeface="Times New Roman" panose="02020603050405020304" pitchFamily="18" charset="0"/>
              </a:defRPr>
            </a:lvl6pPr>
            <a:lvl7pPr marL="2971800" indent="-228600" eaLnBrk="0" fontAlgn="base" hangingPunct="0">
              <a:spcBef>
                <a:spcPct val="0"/>
              </a:spcBef>
              <a:spcAft>
                <a:spcPct val="0"/>
              </a:spcAft>
              <a:defRPr sz="4000" b="1">
                <a:solidFill>
                  <a:srgbClr val="FF00FF"/>
                </a:solidFill>
                <a:latin typeface="Times New Roman" panose="02020603050405020304" pitchFamily="18" charset="0"/>
              </a:defRPr>
            </a:lvl7pPr>
            <a:lvl8pPr marL="3429000" indent="-228600" eaLnBrk="0" fontAlgn="base" hangingPunct="0">
              <a:spcBef>
                <a:spcPct val="0"/>
              </a:spcBef>
              <a:spcAft>
                <a:spcPct val="0"/>
              </a:spcAft>
              <a:defRPr sz="4000" b="1">
                <a:solidFill>
                  <a:srgbClr val="FF00FF"/>
                </a:solidFill>
                <a:latin typeface="Times New Roman" panose="02020603050405020304" pitchFamily="18" charset="0"/>
              </a:defRPr>
            </a:lvl8pPr>
            <a:lvl9pPr marL="3886200" indent="-228600" eaLnBrk="0" fontAlgn="base" hangingPunct="0">
              <a:spcBef>
                <a:spcPct val="0"/>
              </a:spcBef>
              <a:spcAft>
                <a:spcPct val="0"/>
              </a:spcAft>
              <a:defRPr sz="4000" b="1">
                <a:solidFill>
                  <a:srgbClr val="FF00FF"/>
                </a:solidFill>
                <a:latin typeface="Times New Roman" panose="02020603050405020304" pitchFamily="18" charset="0"/>
              </a:defRPr>
            </a:lvl9pPr>
          </a:lstStyle>
          <a:p>
            <a:pPr eaLnBrk="1" hangingPunct="1">
              <a:spcBef>
                <a:spcPct val="50000"/>
              </a:spcBef>
            </a:pPr>
            <a:r>
              <a:rPr lang="en-US" sz="3200" i="1">
                <a:solidFill>
                  <a:srgbClr val="0000CC"/>
                </a:solidFill>
              </a:rPr>
              <a:t>chữ</a:t>
            </a:r>
            <a:r>
              <a:rPr lang="en-US" sz="3200" b="0" i="1">
                <a:solidFill>
                  <a:srgbClr val="0000CC"/>
                </a:solidFill>
              </a:rPr>
              <a:t> </a:t>
            </a:r>
            <a:r>
              <a:rPr lang="en-US" sz="3200" i="1">
                <a:solidFill>
                  <a:srgbClr val="FF0000"/>
                </a:solidFill>
              </a:rPr>
              <a:t>V</a:t>
            </a:r>
            <a:r>
              <a:rPr lang="en-US" b="0">
                <a:solidFill>
                  <a:srgbClr val="0000CC"/>
                </a:solidFill>
              </a:rPr>
              <a:t> </a:t>
            </a:r>
          </a:p>
        </p:txBody>
      </p:sp>
      <p:sp>
        <p:nvSpPr>
          <p:cNvPr id="12300" name="Text Box 12"/>
          <p:cNvSpPr txBox="1">
            <a:spLocks noChangeArrowheads="1"/>
          </p:cNvSpPr>
          <p:nvPr/>
        </p:nvSpPr>
        <p:spPr bwMode="auto">
          <a:xfrm>
            <a:off x="6629400" y="2087563"/>
            <a:ext cx="160020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4000" b="1">
                <a:solidFill>
                  <a:srgbClr val="FF00FF"/>
                </a:solidFill>
                <a:latin typeface="Times New Roman" panose="02020603050405020304" pitchFamily="18" charset="0"/>
              </a:defRPr>
            </a:lvl1pPr>
            <a:lvl2pPr marL="742950" indent="-285750">
              <a:defRPr sz="4000" b="1">
                <a:solidFill>
                  <a:srgbClr val="FF00FF"/>
                </a:solidFill>
                <a:latin typeface="Times New Roman" panose="02020603050405020304" pitchFamily="18" charset="0"/>
              </a:defRPr>
            </a:lvl2pPr>
            <a:lvl3pPr marL="1143000" indent="-228600">
              <a:defRPr sz="4000" b="1">
                <a:solidFill>
                  <a:srgbClr val="FF00FF"/>
                </a:solidFill>
                <a:latin typeface="Times New Roman" panose="02020603050405020304" pitchFamily="18" charset="0"/>
              </a:defRPr>
            </a:lvl3pPr>
            <a:lvl4pPr marL="1600200" indent="-228600">
              <a:defRPr sz="4000" b="1">
                <a:solidFill>
                  <a:srgbClr val="FF00FF"/>
                </a:solidFill>
                <a:latin typeface="Times New Roman" panose="02020603050405020304" pitchFamily="18" charset="0"/>
              </a:defRPr>
            </a:lvl4pPr>
            <a:lvl5pPr marL="2057400" indent="-228600">
              <a:defRPr sz="4000" b="1">
                <a:solidFill>
                  <a:srgbClr val="FF00FF"/>
                </a:solidFill>
                <a:latin typeface="Times New Roman" panose="02020603050405020304" pitchFamily="18" charset="0"/>
              </a:defRPr>
            </a:lvl5pPr>
            <a:lvl6pPr marL="2514600" indent="-228600" eaLnBrk="0" fontAlgn="base" hangingPunct="0">
              <a:spcBef>
                <a:spcPct val="0"/>
              </a:spcBef>
              <a:spcAft>
                <a:spcPct val="0"/>
              </a:spcAft>
              <a:defRPr sz="4000" b="1">
                <a:solidFill>
                  <a:srgbClr val="FF00FF"/>
                </a:solidFill>
                <a:latin typeface="Times New Roman" panose="02020603050405020304" pitchFamily="18" charset="0"/>
              </a:defRPr>
            </a:lvl6pPr>
            <a:lvl7pPr marL="2971800" indent="-228600" eaLnBrk="0" fontAlgn="base" hangingPunct="0">
              <a:spcBef>
                <a:spcPct val="0"/>
              </a:spcBef>
              <a:spcAft>
                <a:spcPct val="0"/>
              </a:spcAft>
              <a:defRPr sz="4000" b="1">
                <a:solidFill>
                  <a:srgbClr val="FF00FF"/>
                </a:solidFill>
                <a:latin typeface="Times New Roman" panose="02020603050405020304" pitchFamily="18" charset="0"/>
              </a:defRPr>
            </a:lvl7pPr>
            <a:lvl8pPr marL="3429000" indent="-228600" eaLnBrk="0" fontAlgn="base" hangingPunct="0">
              <a:spcBef>
                <a:spcPct val="0"/>
              </a:spcBef>
              <a:spcAft>
                <a:spcPct val="0"/>
              </a:spcAft>
              <a:defRPr sz="4000" b="1">
                <a:solidFill>
                  <a:srgbClr val="FF00FF"/>
                </a:solidFill>
                <a:latin typeface="Times New Roman" panose="02020603050405020304" pitchFamily="18" charset="0"/>
              </a:defRPr>
            </a:lvl8pPr>
            <a:lvl9pPr marL="3886200" indent="-228600" eaLnBrk="0" fontAlgn="base" hangingPunct="0">
              <a:spcBef>
                <a:spcPct val="0"/>
              </a:spcBef>
              <a:spcAft>
                <a:spcPct val="0"/>
              </a:spcAft>
              <a:defRPr sz="4000" b="1">
                <a:solidFill>
                  <a:srgbClr val="FF00FF"/>
                </a:solidFill>
                <a:latin typeface="Times New Roman" panose="02020603050405020304" pitchFamily="18" charset="0"/>
              </a:defRPr>
            </a:lvl9pPr>
          </a:lstStyle>
          <a:p>
            <a:pPr eaLnBrk="1" hangingPunct="1">
              <a:spcBef>
                <a:spcPct val="50000"/>
              </a:spcBef>
            </a:pPr>
            <a:r>
              <a:rPr lang="en-US" sz="3200" i="1">
                <a:solidFill>
                  <a:srgbClr val="0000CC"/>
                </a:solidFill>
              </a:rPr>
              <a:t>động cơ</a:t>
            </a:r>
            <a:r>
              <a:rPr lang="en-US" sz="3200" b="0">
                <a:solidFill>
                  <a:srgbClr val="008000"/>
                </a:solidFill>
              </a:rPr>
              <a:t> </a:t>
            </a:r>
          </a:p>
        </p:txBody>
      </p:sp>
      <p:sp>
        <p:nvSpPr>
          <p:cNvPr id="12305" name="Text Box 17"/>
          <p:cNvSpPr txBox="1">
            <a:spLocks noChangeArrowheads="1"/>
          </p:cNvSpPr>
          <p:nvPr/>
        </p:nvSpPr>
        <p:spPr bwMode="auto">
          <a:xfrm>
            <a:off x="1752600" y="4373563"/>
            <a:ext cx="198120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4000" b="1">
                <a:solidFill>
                  <a:srgbClr val="FF00FF"/>
                </a:solidFill>
                <a:latin typeface="Times New Roman" panose="02020603050405020304" pitchFamily="18" charset="0"/>
              </a:defRPr>
            </a:lvl1pPr>
            <a:lvl2pPr marL="742950" indent="-285750">
              <a:defRPr sz="4000" b="1">
                <a:solidFill>
                  <a:srgbClr val="FF00FF"/>
                </a:solidFill>
                <a:latin typeface="Times New Roman" panose="02020603050405020304" pitchFamily="18" charset="0"/>
              </a:defRPr>
            </a:lvl2pPr>
            <a:lvl3pPr marL="1143000" indent="-228600">
              <a:defRPr sz="4000" b="1">
                <a:solidFill>
                  <a:srgbClr val="FF00FF"/>
                </a:solidFill>
                <a:latin typeface="Times New Roman" panose="02020603050405020304" pitchFamily="18" charset="0"/>
              </a:defRPr>
            </a:lvl3pPr>
            <a:lvl4pPr marL="1600200" indent="-228600">
              <a:defRPr sz="4000" b="1">
                <a:solidFill>
                  <a:srgbClr val="FF00FF"/>
                </a:solidFill>
                <a:latin typeface="Times New Roman" panose="02020603050405020304" pitchFamily="18" charset="0"/>
              </a:defRPr>
            </a:lvl4pPr>
            <a:lvl5pPr marL="2057400" indent="-228600">
              <a:defRPr sz="4000" b="1">
                <a:solidFill>
                  <a:srgbClr val="FF00FF"/>
                </a:solidFill>
                <a:latin typeface="Times New Roman" panose="02020603050405020304" pitchFamily="18" charset="0"/>
              </a:defRPr>
            </a:lvl5pPr>
            <a:lvl6pPr marL="2514600" indent="-228600" eaLnBrk="0" fontAlgn="base" hangingPunct="0">
              <a:spcBef>
                <a:spcPct val="0"/>
              </a:spcBef>
              <a:spcAft>
                <a:spcPct val="0"/>
              </a:spcAft>
              <a:defRPr sz="4000" b="1">
                <a:solidFill>
                  <a:srgbClr val="FF00FF"/>
                </a:solidFill>
                <a:latin typeface="Times New Roman" panose="02020603050405020304" pitchFamily="18" charset="0"/>
              </a:defRPr>
            </a:lvl6pPr>
            <a:lvl7pPr marL="2971800" indent="-228600" eaLnBrk="0" fontAlgn="base" hangingPunct="0">
              <a:spcBef>
                <a:spcPct val="0"/>
              </a:spcBef>
              <a:spcAft>
                <a:spcPct val="0"/>
              </a:spcAft>
              <a:defRPr sz="4000" b="1">
                <a:solidFill>
                  <a:srgbClr val="FF00FF"/>
                </a:solidFill>
                <a:latin typeface="Times New Roman" panose="02020603050405020304" pitchFamily="18" charset="0"/>
              </a:defRPr>
            </a:lvl7pPr>
            <a:lvl8pPr marL="3429000" indent="-228600" eaLnBrk="0" fontAlgn="base" hangingPunct="0">
              <a:spcBef>
                <a:spcPct val="0"/>
              </a:spcBef>
              <a:spcAft>
                <a:spcPct val="0"/>
              </a:spcAft>
              <a:defRPr sz="4000" b="1">
                <a:solidFill>
                  <a:srgbClr val="FF00FF"/>
                </a:solidFill>
                <a:latin typeface="Times New Roman" panose="02020603050405020304" pitchFamily="18" charset="0"/>
              </a:defRPr>
            </a:lvl8pPr>
            <a:lvl9pPr marL="3886200" indent="-228600" eaLnBrk="0" fontAlgn="base" hangingPunct="0">
              <a:spcBef>
                <a:spcPct val="0"/>
              </a:spcBef>
              <a:spcAft>
                <a:spcPct val="0"/>
              </a:spcAft>
              <a:defRPr sz="4000" b="1">
                <a:solidFill>
                  <a:srgbClr val="FF00FF"/>
                </a:solidFill>
                <a:latin typeface="Times New Roman" panose="02020603050405020304" pitchFamily="18" charset="0"/>
              </a:defRPr>
            </a:lvl9pPr>
          </a:lstStyle>
          <a:p>
            <a:pPr eaLnBrk="1" hangingPunct="1">
              <a:spcBef>
                <a:spcPct val="50000"/>
              </a:spcBef>
            </a:pPr>
            <a:r>
              <a:rPr lang="en-US" sz="3200" i="1">
                <a:solidFill>
                  <a:srgbClr val="0000CC"/>
                </a:solidFill>
              </a:rPr>
              <a:t>hòn đá dẹt</a:t>
            </a:r>
          </a:p>
        </p:txBody>
      </p:sp>
      <p:sp>
        <p:nvSpPr>
          <p:cNvPr id="18" name="Text Box 10"/>
          <p:cNvSpPr txBox="1">
            <a:spLocks noChangeArrowheads="1"/>
          </p:cNvSpPr>
          <p:nvPr/>
        </p:nvSpPr>
        <p:spPr bwMode="auto">
          <a:xfrm>
            <a:off x="4724400" y="609600"/>
            <a:ext cx="19812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4000" b="1">
                <a:solidFill>
                  <a:srgbClr val="FF00FF"/>
                </a:solidFill>
                <a:latin typeface="Times New Roman" panose="02020603050405020304" pitchFamily="18" charset="0"/>
              </a:defRPr>
            </a:lvl1pPr>
            <a:lvl2pPr marL="742950" indent="-285750">
              <a:defRPr sz="4000" b="1">
                <a:solidFill>
                  <a:srgbClr val="FF00FF"/>
                </a:solidFill>
                <a:latin typeface="Times New Roman" panose="02020603050405020304" pitchFamily="18" charset="0"/>
              </a:defRPr>
            </a:lvl2pPr>
            <a:lvl3pPr marL="1143000" indent="-228600">
              <a:defRPr sz="4000" b="1">
                <a:solidFill>
                  <a:srgbClr val="FF00FF"/>
                </a:solidFill>
                <a:latin typeface="Times New Roman" panose="02020603050405020304" pitchFamily="18" charset="0"/>
              </a:defRPr>
            </a:lvl3pPr>
            <a:lvl4pPr marL="1600200" indent="-228600">
              <a:defRPr sz="4000" b="1">
                <a:solidFill>
                  <a:srgbClr val="FF00FF"/>
                </a:solidFill>
                <a:latin typeface="Times New Roman" panose="02020603050405020304" pitchFamily="18" charset="0"/>
              </a:defRPr>
            </a:lvl4pPr>
            <a:lvl5pPr marL="2057400" indent="-228600">
              <a:defRPr sz="4000" b="1">
                <a:solidFill>
                  <a:srgbClr val="FF00FF"/>
                </a:solidFill>
                <a:latin typeface="Times New Roman" panose="02020603050405020304" pitchFamily="18" charset="0"/>
              </a:defRPr>
            </a:lvl5pPr>
            <a:lvl6pPr marL="2514600" indent="-228600" eaLnBrk="0" fontAlgn="base" hangingPunct="0">
              <a:spcBef>
                <a:spcPct val="0"/>
              </a:spcBef>
              <a:spcAft>
                <a:spcPct val="0"/>
              </a:spcAft>
              <a:defRPr sz="4000" b="1">
                <a:solidFill>
                  <a:srgbClr val="FF00FF"/>
                </a:solidFill>
                <a:latin typeface="Times New Roman" panose="02020603050405020304" pitchFamily="18" charset="0"/>
              </a:defRPr>
            </a:lvl6pPr>
            <a:lvl7pPr marL="2971800" indent="-228600" eaLnBrk="0" fontAlgn="base" hangingPunct="0">
              <a:spcBef>
                <a:spcPct val="0"/>
              </a:spcBef>
              <a:spcAft>
                <a:spcPct val="0"/>
              </a:spcAft>
              <a:defRPr sz="4000" b="1">
                <a:solidFill>
                  <a:srgbClr val="FF00FF"/>
                </a:solidFill>
                <a:latin typeface="Times New Roman" panose="02020603050405020304" pitchFamily="18" charset="0"/>
              </a:defRPr>
            </a:lvl7pPr>
            <a:lvl8pPr marL="3429000" indent="-228600" eaLnBrk="0" fontAlgn="base" hangingPunct="0">
              <a:spcBef>
                <a:spcPct val="0"/>
              </a:spcBef>
              <a:spcAft>
                <a:spcPct val="0"/>
              </a:spcAft>
              <a:defRPr sz="4000" b="1">
                <a:solidFill>
                  <a:srgbClr val="FF00FF"/>
                </a:solidFill>
                <a:latin typeface="Times New Roman" panose="02020603050405020304" pitchFamily="18" charset="0"/>
              </a:defRPr>
            </a:lvl8pPr>
            <a:lvl9pPr marL="3886200" indent="-228600" eaLnBrk="0" fontAlgn="base" hangingPunct="0">
              <a:spcBef>
                <a:spcPct val="0"/>
              </a:spcBef>
              <a:spcAft>
                <a:spcPct val="0"/>
              </a:spcAft>
              <a:defRPr sz="4000" b="1">
                <a:solidFill>
                  <a:srgbClr val="FF00FF"/>
                </a:solidFill>
                <a:latin typeface="Times New Roman" panose="02020603050405020304" pitchFamily="18" charset="0"/>
              </a:defRPr>
            </a:lvl9pPr>
          </a:lstStyle>
          <a:p>
            <a:pPr eaLnBrk="1" hangingPunct="1">
              <a:spcBef>
                <a:spcPct val="50000"/>
              </a:spcBef>
            </a:pPr>
            <a:r>
              <a:rPr lang="en-US" sz="3200" i="1">
                <a:solidFill>
                  <a:srgbClr val="FF0000"/>
                </a:solidFill>
              </a:rPr>
              <a:t>V</a:t>
            </a:r>
            <a:r>
              <a:rPr lang="en-US" sz="3200" i="1">
                <a:solidFill>
                  <a:srgbClr val="0000CC"/>
                </a:solidFill>
              </a:rPr>
              <a:t>iệt Nam</a:t>
            </a:r>
            <a:endParaRPr lang="en-US" b="0">
              <a:solidFill>
                <a:srgbClr val="0000CC"/>
              </a:solidFill>
            </a:endParaRPr>
          </a:p>
        </p:txBody>
      </p:sp>
      <p:sp>
        <p:nvSpPr>
          <p:cNvPr id="19" name="Text Box 10"/>
          <p:cNvSpPr txBox="1">
            <a:spLocks noChangeArrowheads="1"/>
          </p:cNvSpPr>
          <p:nvPr/>
        </p:nvSpPr>
        <p:spPr bwMode="auto">
          <a:xfrm>
            <a:off x="7010400" y="609600"/>
            <a:ext cx="14478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4000" b="1">
                <a:solidFill>
                  <a:srgbClr val="FF00FF"/>
                </a:solidFill>
                <a:latin typeface="Times New Roman" panose="02020603050405020304" pitchFamily="18" charset="0"/>
              </a:defRPr>
            </a:lvl1pPr>
            <a:lvl2pPr marL="742950" indent="-285750">
              <a:defRPr sz="4000" b="1">
                <a:solidFill>
                  <a:srgbClr val="FF00FF"/>
                </a:solidFill>
                <a:latin typeface="Times New Roman" panose="02020603050405020304" pitchFamily="18" charset="0"/>
              </a:defRPr>
            </a:lvl2pPr>
            <a:lvl3pPr marL="1143000" indent="-228600">
              <a:defRPr sz="4000" b="1">
                <a:solidFill>
                  <a:srgbClr val="FF00FF"/>
                </a:solidFill>
                <a:latin typeface="Times New Roman" panose="02020603050405020304" pitchFamily="18" charset="0"/>
              </a:defRPr>
            </a:lvl3pPr>
            <a:lvl4pPr marL="1600200" indent="-228600">
              <a:defRPr sz="4000" b="1">
                <a:solidFill>
                  <a:srgbClr val="FF00FF"/>
                </a:solidFill>
                <a:latin typeface="Times New Roman" panose="02020603050405020304" pitchFamily="18" charset="0"/>
              </a:defRPr>
            </a:lvl4pPr>
            <a:lvl5pPr marL="2057400" indent="-228600">
              <a:defRPr sz="4000" b="1">
                <a:solidFill>
                  <a:srgbClr val="FF00FF"/>
                </a:solidFill>
                <a:latin typeface="Times New Roman" panose="02020603050405020304" pitchFamily="18" charset="0"/>
              </a:defRPr>
            </a:lvl5pPr>
            <a:lvl6pPr marL="2514600" indent="-228600" eaLnBrk="0" fontAlgn="base" hangingPunct="0">
              <a:spcBef>
                <a:spcPct val="0"/>
              </a:spcBef>
              <a:spcAft>
                <a:spcPct val="0"/>
              </a:spcAft>
              <a:defRPr sz="4000" b="1">
                <a:solidFill>
                  <a:srgbClr val="FF00FF"/>
                </a:solidFill>
                <a:latin typeface="Times New Roman" panose="02020603050405020304" pitchFamily="18" charset="0"/>
              </a:defRPr>
            </a:lvl6pPr>
            <a:lvl7pPr marL="2971800" indent="-228600" eaLnBrk="0" fontAlgn="base" hangingPunct="0">
              <a:spcBef>
                <a:spcPct val="0"/>
              </a:spcBef>
              <a:spcAft>
                <a:spcPct val="0"/>
              </a:spcAft>
              <a:defRPr sz="4000" b="1">
                <a:solidFill>
                  <a:srgbClr val="FF00FF"/>
                </a:solidFill>
                <a:latin typeface="Times New Roman" panose="02020603050405020304" pitchFamily="18" charset="0"/>
              </a:defRPr>
            </a:lvl7pPr>
            <a:lvl8pPr marL="3429000" indent="-228600" eaLnBrk="0" fontAlgn="base" hangingPunct="0">
              <a:spcBef>
                <a:spcPct val="0"/>
              </a:spcBef>
              <a:spcAft>
                <a:spcPct val="0"/>
              </a:spcAft>
              <a:defRPr sz="4000" b="1">
                <a:solidFill>
                  <a:srgbClr val="FF00FF"/>
                </a:solidFill>
                <a:latin typeface="Times New Roman" panose="02020603050405020304" pitchFamily="18" charset="0"/>
              </a:defRPr>
            </a:lvl8pPr>
            <a:lvl9pPr marL="3886200" indent="-228600" eaLnBrk="0" fontAlgn="base" hangingPunct="0">
              <a:spcBef>
                <a:spcPct val="0"/>
              </a:spcBef>
              <a:spcAft>
                <a:spcPct val="0"/>
              </a:spcAft>
              <a:defRPr sz="4000" b="1">
                <a:solidFill>
                  <a:srgbClr val="FF00FF"/>
                </a:solidFill>
                <a:latin typeface="Times New Roman" panose="02020603050405020304" pitchFamily="18" charset="0"/>
              </a:defRPr>
            </a:lvl9pPr>
          </a:lstStyle>
          <a:p>
            <a:pPr eaLnBrk="1" hangingPunct="1">
              <a:spcBef>
                <a:spcPct val="50000"/>
              </a:spcBef>
            </a:pPr>
            <a:r>
              <a:rPr lang="en-US" sz="3200" i="1">
                <a:solidFill>
                  <a:srgbClr val="FF0000"/>
                </a:solidFill>
              </a:rPr>
              <a:t>V</a:t>
            </a:r>
            <a:r>
              <a:rPr lang="en-US" sz="3200" i="1">
                <a:solidFill>
                  <a:srgbClr val="0000CC"/>
                </a:solidFill>
              </a:rPr>
              <a:t>ictory</a:t>
            </a:r>
            <a:endParaRPr lang="en-US" b="0">
              <a:solidFill>
                <a:srgbClr val="0000CC"/>
              </a:solidFill>
            </a:endParaRPr>
          </a:p>
        </p:txBody>
      </p:sp>
      <p:pic>
        <p:nvPicPr>
          <p:cNvPr id="20" name="Picture 19" descr="bugi-ic-xe-may-35.jpg"/>
          <p:cNvPicPr>
            <a:picLocks noChangeAspect="1"/>
          </p:cNvPicPr>
          <p:nvPr/>
        </p:nvPicPr>
        <p:blipFill>
          <a:blip r:embed="rId2">
            <a:lum bright="10000"/>
            <a:extLst>
              <a:ext uri="{28A0092B-C50C-407E-A947-70E740481C1C}">
                <a14:useLocalDpi xmlns:a14="http://schemas.microsoft.com/office/drawing/2010/main" val="0"/>
              </a:ext>
            </a:extLst>
          </a:blip>
          <a:srcRect/>
          <a:stretch>
            <a:fillRect/>
          </a:stretch>
        </p:blipFill>
        <p:spPr bwMode="auto">
          <a:xfrm>
            <a:off x="228600" y="2667000"/>
            <a:ext cx="2209800" cy="144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 name="Picture 20" descr="144509_Honda-Wave-RSX-2017-2.jpg"/>
          <p:cNvPicPr>
            <a:picLocks noChangeAspect="1"/>
          </p:cNvPicPr>
          <p:nvPr/>
        </p:nvPicPr>
        <p:blipFill>
          <a:blip r:embed="rId3">
            <a:lum bright="10000"/>
            <a:extLst>
              <a:ext uri="{28A0092B-C50C-407E-A947-70E740481C1C}">
                <a14:useLocalDpi xmlns:a14="http://schemas.microsoft.com/office/drawing/2010/main" val="0"/>
              </a:ext>
            </a:extLst>
          </a:blip>
          <a:srcRect/>
          <a:stretch>
            <a:fillRect/>
          </a:stretch>
        </p:blipFill>
        <p:spPr bwMode="auto">
          <a:xfrm>
            <a:off x="3276600" y="2667000"/>
            <a:ext cx="2170113" cy="144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 name="Picture 21" descr="Chinese-Chongqing-Lifan-90cc-100cc-110cc-motorcycle.jpg_350x350.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6324600" y="2667000"/>
            <a:ext cx="2286000" cy="144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 name="Picture 22" descr="vmr1492775446.jpg"/>
          <p:cNvPicPr>
            <a:picLocks noChangeAspect="1"/>
          </p:cNvPicPr>
          <p:nvPr/>
        </p:nvPicPr>
        <p:blipFill>
          <a:blip r:embed="rId5">
            <a:lum bright="10000"/>
            <a:extLst>
              <a:ext uri="{28A0092B-C50C-407E-A947-70E740481C1C}">
                <a14:useLocalDpi xmlns:a14="http://schemas.microsoft.com/office/drawing/2010/main" val="0"/>
              </a:ext>
            </a:extLst>
          </a:blip>
          <a:srcRect l="6897" t="3934" r="13199"/>
          <a:stretch>
            <a:fillRect/>
          </a:stretch>
        </p:blipFill>
        <p:spPr bwMode="auto">
          <a:xfrm>
            <a:off x="1676400" y="4927600"/>
            <a:ext cx="2209800" cy="1473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 name="Text Box 17"/>
          <p:cNvSpPr txBox="1">
            <a:spLocks noChangeArrowheads="1"/>
          </p:cNvSpPr>
          <p:nvPr/>
        </p:nvSpPr>
        <p:spPr bwMode="auto">
          <a:xfrm>
            <a:off x="5029200" y="4373563"/>
            <a:ext cx="198120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4000" b="1">
                <a:solidFill>
                  <a:srgbClr val="FF00FF"/>
                </a:solidFill>
                <a:latin typeface="Times New Roman" panose="02020603050405020304" pitchFamily="18" charset="0"/>
              </a:defRPr>
            </a:lvl1pPr>
            <a:lvl2pPr marL="742950" indent="-285750">
              <a:defRPr sz="4000" b="1">
                <a:solidFill>
                  <a:srgbClr val="FF00FF"/>
                </a:solidFill>
                <a:latin typeface="Times New Roman" panose="02020603050405020304" pitchFamily="18" charset="0"/>
              </a:defRPr>
            </a:lvl2pPr>
            <a:lvl3pPr marL="1143000" indent="-228600">
              <a:defRPr sz="4000" b="1">
                <a:solidFill>
                  <a:srgbClr val="FF00FF"/>
                </a:solidFill>
                <a:latin typeface="Times New Roman" panose="02020603050405020304" pitchFamily="18" charset="0"/>
              </a:defRPr>
            </a:lvl3pPr>
            <a:lvl4pPr marL="1600200" indent="-228600">
              <a:defRPr sz="4000" b="1">
                <a:solidFill>
                  <a:srgbClr val="FF00FF"/>
                </a:solidFill>
                <a:latin typeface="Times New Roman" panose="02020603050405020304" pitchFamily="18" charset="0"/>
              </a:defRPr>
            </a:lvl4pPr>
            <a:lvl5pPr marL="2057400" indent="-228600">
              <a:defRPr sz="4000" b="1">
                <a:solidFill>
                  <a:srgbClr val="FF00FF"/>
                </a:solidFill>
                <a:latin typeface="Times New Roman" panose="02020603050405020304" pitchFamily="18" charset="0"/>
              </a:defRPr>
            </a:lvl5pPr>
            <a:lvl6pPr marL="2514600" indent="-228600" eaLnBrk="0" fontAlgn="base" hangingPunct="0">
              <a:spcBef>
                <a:spcPct val="0"/>
              </a:spcBef>
              <a:spcAft>
                <a:spcPct val="0"/>
              </a:spcAft>
              <a:defRPr sz="4000" b="1">
                <a:solidFill>
                  <a:srgbClr val="FF00FF"/>
                </a:solidFill>
                <a:latin typeface="Times New Roman" panose="02020603050405020304" pitchFamily="18" charset="0"/>
              </a:defRPr>
            </a:lvl6pPr>
            <a:lvl7pPr marL="2971800" indent="-228600" eaLnBrk="0" fontAlgn="base" hangingPunct="0">
              <a:spcBef>
                <a:spcPct val="0"/>
              </a:spcBef>
              <a:spcAft>
                <a:spcPct val="0"/>
              </a:spcAft>
              <a:defRPr sz="4000" b="1">
                <a:solidFill>
                  <a:srgbClr val="FF00FF"/>
                </a:solidFill>
                <a:latin typeface="Times New Roman" panose="02020603050405020304" pitchFamily="18" charset="0"/>
              </a:defRPr>
            </a:lvl7pPr>
            <a:lvl8pPr marL="3429000" indent="-228600" eaLnBrk="0" fontAlgn="base" hangingPunct="0">
              <a:spcBef>
                <a:spcPct val="0"/>
              </a:spcBef>
              <a:spcAft>
                <a:spcPct val="0"/>
              </a:spcAft>
              <a:defRPr sz="4000" b="1">
                <a:solidFill>
                  <a:srgbClr val="FF00FF"/>
                </a:solidFill>
                <a:latin typeface="Times New Roman" panose="02020603050405020304" pitchFamily="18" charset="0"/>
              </a:defRPr>
            </a:lvl8pPr>
            <a:lvl9pPr marL="3886200" indent="-228600" eaLnBrk="0" fontAlgn="base" hangingPunct="0">
              <a:spcBef>
                <a:spcPct val="0"/>
              </a:spcBef>
              <a:spcAft>
                <a:spcPct val="0"/>
              </a:spcAft>
              <a:defRPr sz="4000" b="1">
                <a:solidFill>
                  <a:srgbClr val="FF00FF"/>
                </a:solidFill>
                <a:latin typeface="Times New Roman" panose="02020603050405020304" pitchFamily="18" charset="0"/>
              </a:defRPr>
            </a:lvl9pPr>
          </a:lstStyle>
          <a:p>
            <a:pPr eaLnBrk="1" hangingPunct="1">
              <a:spcBef>
                <a:spcPct val="50000"/>
              </a:spcBef>
            </a:pPr>
            <a:r>
              <a:rPr lang="en-US" sz="3200" i="1">
                <a:solidFill>
                  <a:srgbClr val="0000CC"/>
                </a:solidFill>
              </a:rPr>
              <a:t>cột cây số</a:t>
            </a:r>
          </a:p>
        </p:txBody>
      </p:sp>
      <p:pic>
        <p:nvPicPr>
          <p:cNvPr id="25" name="Picture 24" descr="km.jpg"/>
          <p:cNvPicPr>
            <a:picLocks noChangeAspect="1"/>
          </p:cNvPicPr>
          <p:nvPr/>
        </p:nvPicPr>
        <p:blipFill>
          <a:blip r:embed="rId6">
            <a:lum bright="10000"/>
            <a:extLst>
              <a:ext uri="{28A0092B-C50C-407E-A947-70E740481C1C}">
                <a14:useLocalDpi xmlns:a14="http://schemas.microsoft.com/office/drawing/2010/main" val="0"/>
              </a:ext>
            </a:extLst>
          </a:blip>
          <a:srcRect l="10001" t="30470" r="32001" b="16898"/>
          <a:stretch>
            <a:fillRect/>
          </a:stretch>
        </p:blipFill>
        <p:spPr bwMode="auto">
          <a:xfrm>
            <a:off x="4953000" y="4937125"/>
            <a:ext cx="2120900" cy="1463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 name="Picture 16" descr="21chuV11.jpg"/>
          <p:cNvPicPr>
            <a:picLocks noChangeAspect="1"/>
          </p:cNvPicPr>
          <p:nvPr/>
        </p:nvPicPr>
        <p:blipFill>
          <a:blip r:embed="rId7">
            <a:lum bright="30000" contrast="10000"/>
            <a:extLst>
              <a:ext uri="{28A0092B-C50C-407E-A947-70E740481C1C}">
                <a14:useLocalDpi xmlns:a14="http://schemas.microsoft.com/office/drawing/2010/main" val="0"/>
              </a:ext>
            </a:extLst>
          </a:blip>
          <a:srcRect l="17241" t="29474" r="13792" b="3159"/>
          <a:stretch>
            <a:fillRect/>
          </a:stretch>
        </p:blipFill>
        <p:spPr bwMode="auto">
          <a:xfrm>
            <a:off x="1981200" y="304800"/>
            <a:ext cx="2209800" cy="144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3810" name="Freeform 25"/>
          <p:cNvSpPr>
            <a:spLocks noChangeArrowheads="1"/>
          </p:cNvSpPr>
          <p:nvPr/>
        </p:nvSpPr>
        <p:spPr bwMode="auto">
          <a:xfrm>
            <a:off x="3573463" y="2586038"/>
            <a:ext cx="1303337" cy="708025"/>
          </a:xfrm>
          <a:custGeom>
            <a:avLst/>
            <a:gdLst>
              <a:gd name="T0" fmla="*/ 204855 w 1302997"/>
              <a:gd name="T1" fmla="*/ 2175 h 1431758"/>
              <a:gd name="T2" fmla="*/ 156656 w 1302997"/>
              <a:gd name="T3" fmla="*/ 2262 h 1431758"/>
              <a:gd name="T4" fmla="*/ 120502 w 1302997"/>
              <a:gd name="T5" fmla="*/ 2436 h 1431758"/>
              <a:gd name="T6" fmla="*/ 84353 w 1302997"/>
              <a:gd name="T7" fmla="*/ 2523 h 1431758"/>
              <a:gd name="T8" fmla="*/ 24099 w 1302997"/>
              <a:gd name="T9" fmla="*/ 3045 h 1431758"/>
              <a:gd name="T10" fmla="*/ 0 w 1302997"/>
              <a:gd name="T11" fmla="*/ 3654 h 1431758"/>
              <a:gd name="T12" fmla="*/ 12050 w 1302997"/>
              <a:gd name="T13" fmla="*/ 5394 h 1431758"/>
              <a:gd name="T14" fmla="*/ 36149 w 1302997"/>
              <a:gd name="T15" fmla="*/ 5829 h 1431758"/>
              <a:gd name="T16" fmla="*/ 60254 w 1302997"/>
              <a:gd name="T17" fmla="*/ 6438 h 1431758"/>
              <a:gd name="T18" fmla="*/ 108452 w 1302997"/>
              <a:gd name="T19" fmla="*/ 7046 h 1431758"/>
              <a:gd name="T20" fmla="*/ 132557 w 1302997"/>
              <a:gd name="T21" fmla="*/ 7220 h 1431758"/>
              <a:gd name="T22" fmla="*/ 144607 w 1302997"/>
              <a:gd name="T23" fmla="*/ 7482 h 1431758"/>
              <a:gd name="T24" fmla="*/ 216909 w 1302997"/>
              <a:gd name="T25" fmla="*/ 8003 h 1431758"/>
              <a:gd name="T26" fmla="*/ 253059 w 1302997"/>
              <a:gd name="T27" fmla="*/ 8525 h 1431758"/>
              <a:gd name="T28" fmla="*/ 289208 w 1302997"/>
              <a:gd name="T29" fmla="*/ 8699 h 1431758"/>
              <a:gd name="T30" fmla="*/ 397666 w 1302997"/>
              <a:gd name="T31" fmla="*/ 9308 h 1431758"/>
              <a:gd name="T32" fmla="*/ 518168 w 1302997"/>
              <a:gd name="T33" fmla="*/ 9656 h 1431758"/>
              <a:gd name="T34" fmla="*/ 590471 w 1302997"/>
              <a:gd name="T35" fmla="*/ 9743 h 1431758"/>
              <a:gd name="T36" fmla="*/ 747128 w 1302997"/>
              <a:gd name="T37" fmla="*/ 9917 h 1431758"/>
              <a:gd name="T38" fmla="*/ 771227 w 1302997"/>
              <a:gd name="T39" fmla="*/ 10092 h 1431758"/>
              <a:gd name="T40" fmla="*/ 988134 w 1302997"/>
              <a:gd name="T41" fmla="*/ 10352 h 1431758"/>
              <a:gd name="T42" fmla="*/ 1108639 w 1302997"/>
              <a:gd name="T43" fmla="*/ 10265 h 1431758"/>
              <a:gd name="T44" fmla="*/ 1156843 w 1302997"/>
              <a:gd name="T45" fmla="*/ 10005 h 1431758"/>
              <a:gd name="T46" fmla="*/ 1168893 w 1302997"/>
              <a:gd name="T47" fmla="*/ 9656 h 1431758"/>
              <a:gd name="T48" fmla="*/ 1180943 w 1302997"/>
              <a:gd name="T49" fmla="*/ 9048 h 1431758"/>
              <a:gd name="T50" fmla="*/ 1205042 w 1302997"/>
              <a:gd name="T51" fmla="*/ 8787 h 1431758"/>
              <a:gd name="T52" fmla="*/ 1229144 w 1302997"/>
              <a:gd name="T53" fmla="*/ 8178 h 1431758"/>
              <a:gd name="T54" fmla="*/ 1253246 w 1302997"/>
              <a:gd name="T55" fmla="*/ 7829 h 1431758"/>
              <a:gd name="T56" fmla="*/ 1265296 w 1302997"/>
              <a:gd name="T57" fmla="*/ 7394 h 1431758"/>
              <a:gd name="T58" fmla="*/ 1277345 w 1302997"/>
              <a:gd name="T59" fmla="*/ 7133 h 1431758"/>
              <a:gd name="T60" fmla="*/ 1301445 w 1302997"/>
              <a:gd name="T61" fmla="*/ 6264 h 1431758"/>
              <a:gd name="T62" fmla="*/ 1289395 w 1302997"/>
              <a:gd name="T63" fmla="*/ 3480 h 1431758"/>
              <a:gd name="T64" fmla="*/ 1277345 w 1302997"/>
              <a:gd name="T65" fmla="*/ 3132 h 1431758"/>
              <a:gd name="T66" fmla="*/ 1253246 w 1302997"/>
              <a:gd name="T67" fmla="*/ 2871 h 1431758"/>
              <a:gd name="T68" fmla="*/ 1229144 w 1302997"/>
              <a:gd name="T69" fmla="*/ 2001 h 1431758"/>
              <a:gd name="T70" fmla="*/ 1180943 w 1302997"/>
              <a:gd name="T71" fmla="*/ 1305 h 1431758"/>
              <a:gd name="T72" fmla="*/ 1156843 w 1302997"/>
              <a:gd name="T73" fmla="*/ 1044 h 1431758"/>
              <a:gd name="T74" fmla="*/ 1144791 w 1302997"/>
              <a:gd name="T75" fmla="*/ 783 h 1431758"/>
              <a:gd name="T76" fmla="*/ 1120689 w 1302997"/>
              <a:gd name="T77" fmla="*/ 522 h 1431758"/>
              <a:gd name="T78" fmla="*/ 1096590 w 1302997"/>
              <a:gd name="T79" fmla="*/ 174 h 1431758"/>
              <a:gd name="T80" fmla="*/ 1060439 w 1302997"/>
              <a:gd name="T81" fmla="*/ 0 h 1431758"/>
              <a:gd name="T82" fmla="*/ 747128 w 1302997"/>
              <a:gd name="T83" fmla="*/ 87 h 1431758"/>
              <a:gd name="T84" fmla="*/ 638673 w 1302997"/>
              <a:gd name="T85" fmla="*/ 348 h 1431758"/>
              <a:gd name="T86" fmla="*/ 554321 w 1302997"/>
              <a:gd name="T87" fmla="*/ 435 h 1431758"/>
              <a:gd name="T88" fmla="*/ 457914 w 1302997"/>
              <a:gd name="T89" fmla="*/ 696 h 1431758"/>
              <a:gd name="T90" fmla="*/ 361511 w 1302997"/>
              <a:gd name="T91" fmla="*/ 870 h 1431758"/>
              <a:gd name="T92" fmla="*/ 289208 w 1302997"/>
              <a:gd name="T93" fmla="*/ 1218 h 1431758"/>
              <a:gd name="T94" fmla="*/ 265109 w 1302997"/>
              <a:gd name="T95" fmla="*/ 1479 h 1431758"/>
              <a:gd name="T96" fmla="*/ 216909 w 1302997"/>
              <a:gd name="T97" fmla="*/ 1653 h 1431758"/>
              <a:gd name="T98" fmla="*/ 156656 w 1302997"/>
              <a:gd name="T99" fmla="*/ 2001 h 1431758"/>
              <a:gd name="T100" fmla="*/ 120502 w 1302997"/>
              <a:gd name="T101" fmla="*/ 2349 h 1431758"/>
              <a:gd name="T102" fmla="*/ 84353 w 1302997"/>
              <a:gd name="T103" fmla="*/ 2697 h 1431758"/>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1302997"/>
              <a:gd name="T157" fmla="*/ 0 h 1431758"/>
              <a:gd name="T158" fmla="*/ 1302997 w 1302997"/>
              <a:gd name="T159" fmla="*/ 1431758 h 1431758"/>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1302997" h="1431758">
                <a:moveTo>
                  <a:pt x="204537" y="300790"/>
                </a:moveTo>
                <a:cubicBezTo>
                  <a:pt x="188495" y="304801"/>
                  <a:pt x="171609" y="306308"/>
                  <a:pt x="156410" y="312822"/>
                </a:cubicBezTo>
                <a:cubicBezTo>
                  <a:pt x="143119" y="318518"/>
                  <a:pt x="133249" y="330418"/>
                  <a:pt x="120316" y="336885"/>
                </a:cubicBezTo>
                <a:cubicBezTo>
                  <a:pt x="108972" y="342557"/>
                  <a:pt x="96253" y="344906"/>
                  <a:pt x="84221" y="348916"/>
                </a:cubicBezTo>
                <a:cubicBezTo>
                  <a:pt x="57611" y="375526"/>
                  <a:pt x="40814" y="387604"/>
                  <a:pt x="24063" y="421106"/>
                </a:cubicBezTo>
                <a:cubicBezTo>
                  <a:pt x="15434" y="438364"/>
                  <a:pt x="3854" y="489911"/>
                  <a:pt x="0" y="505327"/>
                </a:cubicBezTo>
                <a:cubicBezTo>
                  <a:pt x="4011" y="585537"/>
                  <a:pt x="2463" y="666220"/>
                  <a:pt x="12032" y="745958"/>
                </a:cubicBezTo>
                <a:cubicBezTo>
                  <a:pt x="14605" y="767402"/>
                  <a:pt x="29265" y="785627"/>
                  <a:pt x="36095" y="806116"/>
                </a:cubicBezTo>
                <a:cubicBezTo>
                  <a:pt x="51364" y="851924"/>
                  <a:pt x="42772" y="849771"/>
                  <a:pt x="60158" y="890337"/>
                </a:cubicBezTo>
                <a:cubicBezTo>
                  <a:pt x="71561" y="916943"/>
                  <a:pt x="89692" y="951318"/>
                  <a:pt x="108284" y="974558"/>
                </a:cubicBezTo>
                <a:cubicBezTo>
                  <a:pt x="115370" y="983416"/>
                  <a:pt x="124326" y="990601"/>
                  <a:pt x="132347" y="998622"/>
                </a:cubicBezTo>
                <a:cubicBezTo>
                  <a:pt x="136358" y="1010653"/>
                  <a:pt x="136593" y="1024705"/>
                  <a:pt x="144379" y="1034716"/>
                </a:cubicBezTo>
                <a:cubicBezTo>
                  <a:pt x="165272" y="1061578"/>
                  <a:pt x="216568" y="1106906"/>
                  <a:pt x="216568" y="1106906"/>
                </a:cubicBezTo>
                <a:cubicBezTo>
                  <a:pt x="226354" y="1136261"/>
                  <a:pt x="229341" y="1155773"/>
                  <a:pt x="252663" y="1179095"/>
                </a:cubicBezTo>
                <a:cubicBezTo>
                  <a:pt x="262888" y="1189320"/>
                  <a:pt x="276726" y="1195137"/>
                  <a:pt x="288758" y="1203158"/>
                </a:cubicBezTo>
                <a:cubicBezTo>
                  <a:pt x="312132" y="1273284"/>
                  <a:pt x="289445" y="1233580"/>
                  <a:pt x="397042" y="1287379"/>
                </a:cubicBezTo>
                <a:cubicBezTo>
                  <a:pt x="446835" y="1312275"/>
                  <a:pt x="457880" y="1320637"/>
                  <a:pt x="517358" y="1335506"/>
                </a:cubicBezTo>
                <a:cubicBezTo>
                  <a:pt x="541025" y="1341423"/>
                  <a:pt x="565436" y="1343828"/>
                  <a:pt x="589547" y="1347537"/>
                </a:cubicBezTo>
                <a:cubicBezTo>
                  <a:pt x="790824" y="1378503"/>
                  <a:pt x="565874" y="1341588"/>
                  <a:pt x="745958" y="1371600"/>
                </a:cubicBezTo>
                <a:cubicBezTo>
                  <a:pt x="753979" y="1379621"/>
                  <a:pt x="759179" y="1392328"/>
                  <a:pt x="770021" y="1395664"/>
                </a:cubicBezTo>
                <a:cubicBezTo>
                  <a:pt x="807901" y="1407320"/>
                  <a:pt x="935372" y="1424442"/>
                  <a:pt x="986589" y="1431758"/>
                </a:cubicBezTo>
                <a:cubicBezTo>
                  <a:pt x="1026694" y="1427748"/>
                  <a:pt x="1068150" y="1430800"/>
                  <a:pt x="1106905" y="1419727"/>
                </a:cubicBezTo>
                <a:cubicBezTo>
                  <a:pt x="1126186" y="1414218"/>
                  <a:pt x="1143376" y="1399950"/>
                  <a:pt x="1155032" y="1383632"/>
                </a:cubicBezTo>
                <a:cubicBezTo>
                  <a:pt x="1164643" y="1370176"/>
                  <a:pt x="1164105" y="1351775"/>
                  <a:pt x="1167063" y="1335506"/>
                </a:cubicBezTo>
                <a:cubicBezTo>
                  <a:pt x="1172136" y="1307605"/>
                  <a:pt x="1170946" y="1278448"/>
                  <a:pt x="1179095" y="1251285"/>
                </a:cubicBezTo>
                <a:cubicBezTo>
                  <a:pt x="1183250" y="1237435"/>
                  <a:pt x="1195137" y="1227222"/>
                  <a:pt x="1203158" y="1215190"/>
                </a:cubicBezTo>
                <a:cubicBezTo>
                  <a:pt x="1209265" y="1190763"/>
                  <a:pt x="1216863" y="1155138"/>
                  <a:pt x="1227221" y="1130969"/>
                </a:cubicBezTo>
                <a:cubicBezTo>
                  <a:pt x="1234286" y="1114484"/>
                  <a:pt x="1243263" y="1098885"/>
                  <a:pt x="1251284" y="1082843"/>
                </a:cubicBezTo>
                <a:cubicBezTo>
                  <a:pt x="1255295" y="1062790"/>
                  <a:pt x="1258356" y="1042524"/>
                  <a:pt x="1263316" y="1022685"/>
                </a:cubicBezTo>
                <a:cubicBezTo>
                  <a:pt x="1266392" y="1010381"/>
                  <a:pt x="1272860" y="999026"/>
                  <a:pt x="1275347" y="986590"/>
                </a:cubicBezTo>
                <a:cubicBezTo>
                  <a:pt x="1302997" y="848338"/>
                  <a:pt x="1272229" y="947821"/>
                  <a:pt x="1299410" y="866274"/>
                </a:cubicBezTo>
                <a:cubicBezTo>
                  <a:pt x="1295400" y="737937"/>
                  <a:pt x="1294501" y="609466"/>
                  <a:pt x="1287379" y="481264"/>
                </a:cubicBezTo>
                <a:cubicBezTo>
                  <a:pt x="1286462" y="464753"/>
                  <a:pt x="1281861" y="448336"/>
                  <a:pt x="1275347" y="433137"/>
                </a:cubicBezTo>
                <a:cubicBezTo>
                  <a:pt x="1269651" y="419846"/>
                  <a:pt x="1259305" y="409074"/>
                  <a:pt x="1251284" y="397043"/>
                </a:cubicBezTo>
                <a:cubicBezTo>
                  <a:pt x="1245284" y="355043"/>
                  <a:pt x="1244722" y="315229"/>
                  <a:pt x="1227221" y="276727"/>
                </a:cubicBezTo>
                <a:cubicBezTo>
                  <a:pt x="1212377" y="244071"/>
                  <a:pt x="1198993" y="210321"/>
                  <a:pt x="1179095" y="180474"/>
                </a:cubicBezTo>
                <a:cubicBezTo>
                  <a:pt x="1171074" y="168442"/>
                  <a:pt x="1161499" y="157313"/>
                  <a:pt x="1155032" y="144379"/>
                </a:cubicBezTo>
                <a:cubicBezTo>
                  <a:pt x="1149360" y="133036"/>
                  <a:pt x="1148672" y="119628"/>
                  <a:pt x="1143000" y="108285"/>
                </a:cubicBezTo>
                <a:cubicBezTo>
                  <a:pt x="1136533" y="95351"/>
                  <a:pt x="1126111" y="84745"/>
                  <a:pt x="1118937" y="72190"/>
                </a:cubicBezTo>
                <a:cubicBezTo>
                  <a:pt x="1110039" y="56618"/>
                  <a:pt x="1106356" y="37842"/>
                  <a:pt x="1094874" y="24064"/>
                </a:cubicBezTo>
                <a:cubicBezTo>
                  <a:pt x="1085617" y="12955"/>
                  <a:pt x="1070811" y="8021"/>
                  <a:pt x="1058779" y="0"/>
                </a:cubicBezTo>
                <a:cubicBezTo>
                  <a:pt x="954505" y="4011"/>
                  <a:pt x="849634" y="183"/>
                  <a:pt x="745958" y="12032"/>
                </a:cubicBezTo>
                <a:cubicBezTo>
                  <a:pt x="708157" y="16352"/>
                  <a:pt x="675339" y="42747"/>
                  <a:pt x="637674" y="48127"/>
                </a:cubicBezTo>
                <a:cubicBezTo>
                  <a:pt x="609600" y="52137"/>
                  <a:pt x="581354" y="55085"/>
                  <a:pt x="553453" y="60158"/>
                </a:cubicBezTo>
                <a:cubicBezTo>
                  <a:pt x="453607" y="78312"/>
                  <a:pt x="557339" y="62873"/>
                  <a:pt x="457200" y="96253"/>
                </a:cubicBezTo>
                <a:cubicBezTo>
                  <a:pt x="425825" y="106711"/>
                  <a:pt x="360947" y="120316"/>
                  <a:pt x="360947" y="120316"/>
                </a:cubicBezTo>
                <a:cubicBezTo>
                  <a:pt x="336884" y="136358"/>
                  <a:pt x="304800" y="144380"/>
                  <a:pt x="288758" y="168443"/>
                </a:cubicBezTo>
                <a:cubicBezTo>
                  <a:pt x="280737" y="180474"/>
                  <a:pt x="275804" y="195280"/>
                  <a:pt x="264695" y="204537"/>
                </a:cubicBezTo>
                <a:cubicBezTo>
                  <a:pt x="250916" y="216019"/>
                  <a:pt x="232141" y="219701"/>
                  <a:pt x="216568" y="228600"/>
                </a:cubicBezTo>
                <a:cubicBezTo>
                  <a:pt x="191847" y="242727"/>
                  <a:pt x="174373" y="255171"/>
                  <a:pt x="156410" y="276727"/>
                </a:cubicBezTo>
                <a:cubicBezTo>
                  <a:pt x="143573" y="292132"/>
                  <a:pt x="131971" y="308536"/>
                  <a:pt x="120316" y="324853"/>
                </a:cubicBezTo>
                <a:cubicBezTo>
                  <a:pt x="86306" y="372467"/>
                  <a:pt x="109146" y="348056"/>
                  <a:pt x="84221" y="372979"/>
                </a:cubicBez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4000" b="1">
                <a:solidFill>
                  <a:srgbClr val="FF00FF"/>
                </a:solidFill>
                <a:latin typeface="Times New Roman" panose="02020603050405020304" pitchFamily="18" charset="0"/>
              </a:defRPr>
            </a:lvl1pPr>
            <a:lvl2pPr marL="742950" indent="-285750">
              <a:defRPr sz="4000" b="1">
                <a:solidFill>
                  <a:srgbClr val="FF00FF"/>
                </a:solidFill>
                <a:latin typeface="Times New Roman" panose="02020603050405020304" pitchFamily="18" charset="0"/>
              </a:defRPr>
            </a:lvl2pPr>
            <a:lvl3pPr marL="1143000" indent="-228600">
              <a:defRPr sz="4000" b="1">
                <a:solidFill>
                  <a:srgbClr val="FF00FF"/>
                </a:solidFill>
                <a:latin typeface="Times New Roman" panose="02020603050405020304" pitchFamily="18" charset="0"/>
              </a:defRPr>
            </a:lvl3pPr>
            <a:lvl4pPr marL="1600200" indent="-228600">
              <a:defRPr sz="4000" b="1">
                <a:solidFill>
                  <a:srgbClr val="FF00FF"/>
                </a:solidFill>
                <a:latin typeface="Times New Roman" panose="02020603050405020304" pitchFamily="18" charset="0"/>
              </a:defRPr>
            </a:lvl4pPr>
            <a:lvl5pPr marL="2057400" indent="-228600">
              <a:defRPr sz="4000" b="1">
                <a:solidFill>
                  <a:srgbClr val="FF00FF"/>
                </a:solidFill>
                <a:latin typeface="Times New Roman" panose="02020603050405020304" pitchFamily="18" charset="0"/>
              </a:defRPr>
            </a:lvl5pPr>
            <a:lvl6pPr marL="2514600" indent="-228600" eaLnBrk="0" fontAlgn="base" hangingPunct="0">
              <a:spcBef>
                <a:spcPct val="0"/>
              </a:spcBef>
              <a:spcAft>
                <a:spcPct val="0"/>
              </a:spcAft>
              <a:defRPr sz="4000" b="1">
                <a:solidFill>
                  <a:srgbClr val="FF00FF"/>
                </a:solidFill>
                <a:latin typeface="Times New Roman" panose="02020603050405020304" pitchFamily="18" charset="0"/>
              </a:defRPr>
            </a:lvl6pPr>
            <a:lvl7pPr marL="2971800" indent="-228600" eaLnBrk="0" fontAlgn="base" hangingPunct="0">
              <a:spcBef>
                <a:spcPct val="0"/>
              </a:spcBef>
              <a:spcAft>
                <a:spcPct val="0"/>
              </a:spcAft>
              <a:defRPr sz="4000" b="1">
                <a:solidFill>
                  <a:srgbClr val="FF00FF"/>
                </a:solidFill>
                <a:latin typeface="Times New Roman" panose="02020603050405020304" pitchFamily="18" charset="0"/>
              </a:defRPr>
            </a:lvl7pPr>
            <a:lvl8pPr marL="3429000" indent="-228600" eaLnBrk="0" fontAlgn="base" hangingPunct="0">
              <a:spcBef>
                <a:spcPct val="0"/>
              </a:spcBef>
              <a:spcAft>
                <a:spcPct val="0"/>
              </a:spcAft>
              <a:defRPr sz="4000" b="1">
                <a:solidFill>
                  <a:srgbClr val="FF00FF"/>
                </a:solidFill>
                <a:latin typeface="Times New Roman" panose="02020603050405020304" pitchFamily="18" charset="0"/>
              </a:defRPr>
            </a:lvl8pPr>
            <a:lvl9pPr marL="3886200" indent="-228600" eaLnBrk="0" fontAlgn="base" hangingPunct="0">
              <a:spcBef>
                <a:spcPct val="0"/>
              </a:spcBef>
              <a:spcAft>
                <a:spcPct val="0"/>
              </a:spcAft>
              <a:defRPr sz="4000" b="1">
                <a:solidFill>
                  <a:srgbClr val="FF00FF"/>
                </a:solidFill>
                <a:latin typeface="Times New Roman" panose="02020603050405020304" pitchFamily="18" charset="0"/>
              </a:defRPr>
            </a:lvl9pPr>
          </a:lstStyle>
          <a:p>
            <a:pPr algn="ctr" eaLnBrk="1" hangingPunct="1"/>
            <a:endParaRPr lang="vi-VN">
              <a:solidFill>
                <a:srgbClr val="FFFF00"/>
              </a:solidFill>
            </a:endParaRPr>
          </a:p>
        </p:txBody>
      </p:sp>
      <p:sp>
        <p:nvSpPr>
          <p:cNvPr id="28" name="Freeform 27"/>
          <p:cNvSpPr>
            <a:spLocks noChangeArrowheads="1"/>
          </p:cNvSpPr>
          <p:nvPr/>
        </p:nvSpPr>
        <p:spPr bwMode="auto">
          <a:xfrm>
            <a:off x="3262313" y="2700338"/>
            <a:ext cx="1335087" cy="1266825"/>
          </a:xfrm>
          <a:custGeom>
            <a:avLst/>
            <a:gdLst>
              <a:gd name="T0" fmla="*/ 274205 w 1335505"/>
              <a:gd name="T1" fmla="*/ 199942 h 1265320"/>
              <a:gd name="T2" fmla="*/ 1210908 w 1335505"/>
              <a:gd name="T3" fmla="*/ 163588 h 1265320"/>
              <a:gd name="T4" fmla="*/ 1006754 w 1335505"/>
              <a:gd name="T5" fmla="*/ 1181475 h 1265320"/>
              <a:gd name="T6" fmla="*/ 214161 w 1335505"/>
              <a:gd name="T7" fmla="*/ 721001 h 1265320"/>
              <a:gd name="T8" fmla="*/ 130096 w 1335505"/>
              <a:gd name="T9" fmla="*/ 248412 h 1265320"/>
              <a:gd name="T10" fmla="*/ 994744 w 1335505"/>
              <a:gd name="T11" fmla="*/ 78764 h 1265320"/>
              <a:gd name="T12" fmla="*/ 550414 w 1335505"/>
              <a:gd name="T13" fmla="*/ 127235 h 1265320"/>
              <a:gd name="T14" fmla="*/ 0 60000 65536"/>
              <a:gd name="T15" fmla="*/ 0 60000 65536"/>
              <a:gd name="T16" fmla="*/ 0 60000 65536"/>
              <a:gd name="T17" fmla="*/ 0 60000 65536"/>
              <a:gd name="T18" fmla="*/ 0 60000 65536"/>
              <a:gd name="T19" fmla="*/ 0 60000 65536"/>
              <a:gd name="T20" fmla="*/ 0 60000 65536"/>
              <a:gd name="T21" fmla="*/ 0 w 1335505"/>
              <a:gd name="T22" fmla="*/ 0 h 1265320"/>
              <a:gd name="T23" fmla="*/ 1335505 w 1335505"/>
              <a:gd name="T24" fmla="*/ 1265320 h 126532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335505" h="1265320">
                <a:moveTo>
                  <a:pt x="274721" y="198521"/>
                </a:moveTo>
                <a:cubicBezTo>
                  <a:pt x="682792" y="99260"/>
                  <a:pt x="1090863" y="0"/>
                  <a:pt x="1213184" y="162426"/>
                </a:cubicBezTo>
                <a:cubicBezTo>
                  <a:pt x="1335505" y="324852"/>
                  <a:pt x="1175085" y="1080836"/>
                  <a:pt x="1008648" y="1173078"/>
                </a:cubicBezTo>
                <a:cubicBezTo>
                  <a:pt x="842211" y="1265320"/>
                  <a:pt x="360947" y="870283"/>
                  <a:pt x="214563" y="715878"/>
                </a:cubicBezTo>
                <a:cubicBezTo>
                  <a:pt x="68179" y="561473"/>
                  <a:pt x="0" y="352926"/>
                  <a:pt x="130342" y="246647"/>
                </a:cubicBezTo>
                <a:cubicBezTo>
                  <a:pt x="260684" y="140368"/>
                  <a:pt x="926432" y="98258"/>
                  <a:pt x="996616" y="78205"/>
                </a:cubicBezTo>
                <a:cubicBezTo>
                  <a:pt x="1066800" y="58152"/>
                  <a:pt x="809124" y="92241"/>
                  <a:pt x="551448" y="126331"/>
                </a:cubicBezTo>
              </a:path>
            </a:pathLst>
          </a:custGeom>
          <a:noFill/>
          <a:ln w="57150">
            <a:solidFill>
              <a:srgbClr val="FFFF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sz="4000" b="1">
                <a:solidFill>
                  <a:srgbClr val="FF00FF"/>
                </a:solidFill>
                <a:latin typeface="Times New Roman" panose="02020603050405020304" pitchFamily="18" charset="0"/>
              </a:defRPr>
            </a:lvl1pPr>
            <a:lvl2pPr marL="742950" indent="-285750">
              <a:defRPr sz="4000" b="1">
                <a:solidFill>
                  <a:srgbClr val="FF00FF"/>
                </a:solidFill>
                <a:latin typeface="Times New Roman" panose="02020603050405020304" pitchFamily="18" charset="0"/>
              </a:defRPr>
            </a:lvl2pPr>
            <a:lvl3pPr marL="1143000" indent="-228600">
              <a:defRPr sz="4000" b="1">
                <a:solidFill>
                  <a:srgbClr val="FF00FF"/>
                </a:solidFill>
                <a:latin typeface="Times New Roman" panose="02020603050405020304" pitchFamily="18" charset="0"/>
              </a:defRPr>
            </a:lvl3pPr>
            <a:lvl4pPr marL="1600200" indent="-228600">
              <a:defRPr sz="4000" b="1">
                <a:solidFill>
                  <a:srgbClr val="FF00FF"/>
                </a:solidFill>
                <a:latin typeface="Times New Roman" panose="02020603050405020304" pitchFamily="18" charset="0"/>
              </a:defRPr>
            </a:lvl4pPr>
            <a:lvl5pPr marL="2057400" indent="-228600">
              <a:defRPr sz="4000" b="1">
                <a:solidFill>
                  <a:srgbClr val="FF00FF"/>
                </a:solidFill>
                <a:latin typeface="Times New Roman" panose="02020603050405020304" pitchFamily="18" charset="0"/>
              </a:defRPr>
            </a:lvl5pPr>
            <a:lvl6pPr marL="2514600" indent="-228600" eaLnBrk="0" fontAlgn="base" hangingPunct="0">
              <a:spcBef>
                <a:spcPct val="0"/>
              </a:spcBef>
              <a:spcAft>
                <a:spcPct val="0"/>
              </a:spcAft>
              <a:defRPr sz="4000" b="1">
                <a:solidFill>
                  <a:srgbClr val="FF00FF"/>
                </a:solidFill>
                <a:latin typeface="Times New Roman" panose="02020603050405020304" pitchFamily="18" charset="0"/>
              </a:defRPr>
            </a:lvl6pPr>
            <a:lvl7pPr marL="2971800" indent="-228600" eaLnBrk="0" fontAlgn="base" hangingPunct="0">
              <a:spcBef>
                <a:spcPct val="0"/>
              </a:spcBef>
              <a:spcAft>
                <a:spcPct val="0"/>
              </a:spcAft>
              <a:defRPr sz="4000" b="1">
                <a:solidFill>
                  <a:srgbClr val="FF00FF"/>
                </a:solidFill>
                <a:latin typeface="Times New Roman" panose="02020603050405020304" pitchFamily="18" charset="0"/>
              </a:defRPr>
            </a:lvl7pPr>
            <a:lvl8pPr marL="3429000" indent="-228600" eaLnBrk="0" fontAlgn="base" hangingPunct="0">
              <a:spcBef>
                <a:spcPct val="0"/>
              </a:spcBef>
              <a:spcAft>
                <a:spcPct val="0"/>
              </a:spcAft>
              <a:defRPr sz="4000" b="1">
                <a:solidFill>
                  <a:srgbClr val="FF00FF"/>
                </a:solidFill>
                <a:latin typeface="Times New Roman" panose="02020603050405020304" pitchFamily="18" charset="0"/>
              </a:defRPr>
            </a:lvl8pPr>
            <a:lvl9pPr marL="3886200" indent="-228600" eaLnBrk="0" fontAlgn="base" hangingPunct="0">
              <a:spcBef>
                <a:spcPct val="0"/>
              </a:spcBef>
              <a:spcAft>
                <a:spcPct val="0"/>
              </a:spcAft>
              <a:defRPr sz="4000" b="1">
                <a:solidFill>
                  <a:srgbClr val="FF00FF"/>
                </a:solidFill>
                <a:latin typeface="Times New Roman" panose="02020603050405020304" pitchFamily="18" charset="0"/>
              </a:defRPr>
            </a:lvl9pPr>
          </a:lstStyle>
          <a:p>
            <a:pPr algn="ctr" eaLnBrk="1" hangingPunct="1"/>
            <a:endParaRPr lang="vi-VN"/>
          </a:p>
        </p:txBody>
      </p:sp>
    </p:spTree>
    <p:extLst>
      <p:ext uri="{BB962C8B-B14F-4D97-AF65-F5344CB8AC3E}">
        <p14:creationId xmlns:p14="http://schemas.microsoft.com/office/powerpoint/2010/main" val="115832983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12298"/>
                                        </p:tgtEl>
                                        <p:attrNameLst>
                                          <p:attrName>style.visibility</p:attrName>
                                        </p:attrNameLst>
                                      </p:cBhvr>
                                      <p:to>
                                        <p:strVal val="visible"/>
                                      </p:to>
                                    </p:set>
                                    <p:animEffect transition="in" filter="fade">
                                      <p:cBhvr>
                                        <p:cTn id="7" dur="1000"/>
                                        <p:tgtEl>
                                          <p:spTgt spid="12298"/>
                                        </p:tgtEl>
                                      </p:cBhvr>
                                    </p:animEffect>
                                    <p:anim calcmode="lin" valueType="num">
                                      <p:cBhvr>
                                        <p:cTn id="8" dur="1000" fill="hold"/>
                                        <p:tgtEl>
                                          <p:spTgt spid="12298"/>
                                        </p:tgtEl>
                                        <p:attrNameLst>
                                          <p:attrName>ppt_x</p:attrName>
                                        </p:attrNameLst>
                                      </p:cBhvr>
                                      <p:tavLst>
                                        <p:tav tm="0">
                                          <p:val>
                                            <p:strVal val="#ppt_x"/>
                                          </p:val>
                                        </p:tav>
                                        <p:tav tm="100000">
                                          <p:val>
                                            <p:strVal val="#ppt_x"/>
                                          </p:val>
                                        </p:tav>
                                      </p:tavLst>
                                    </p:anim>
                                    <p:anim calcmode="lin" valueType="num">
                                      <p:cBhvr>
                                        <p:cTn id="9" dur="1000" fill="hold"/>
                                        <p:tgtEl>
                                          <p:spTgt spid="12298"/>
                                        </p:tgtEl>
                                        <p:attrNameLst>
                                          <p:attrName>ppt_y</p:attrName>
                                        </p:attrNameLst>
                                      </p:cBhvr>
                                      <p:tavLst>
                                        <p:tav tm="0">
                                          <p:val>
                                            <p:strVal val="#ppt_y-.1"/>
                                          </p:val>
                                        </p:tav>
                                        <p:tav tm="100000">
                                          <p:val>
                                            <p:strVal val="#ppt_y"/>
                                          </p:val>
                                        </p:tav>
                                      </p:tavLst>
                                    </p:anim>
                                  </p:childTnLst>
                                </p:cTn>
                              </p:par>
                            </p:childTnLst>
                          </p:cTn>
                        </p:par>
                        <p:par>
                          <p:cTn id="10" fill="hold" nodeType="afterGroup">
                            <p:stCondLst>
                              <p:cond delay="1000"/>
                            </p:stCondLst>
                            <p:childTnLst>
                              <p:par>
                                <p:cTn id="11" presetID="3" presetClass="entr" presetSubtype="10" fill="hold" nodeType="afterEffect">
                                  <p:stCondLst>
                                    <p:cond delay="0"/>
                                  </p:stCondLst>
                                  <p:childTnLst>
                                    <p:set>
                                      <p:cBhvr>
                                        <p:cTn id="12" dur="1" fill="hold">
                                          <p:stCondLst>
                                            <p:cond delay="0"/>
                                          </p:stCondLst>
                                        </p:cTn>
                                        <p:tgtEl>
                                          <p:spTgt spid="17"/>
                                        </p:tgtEl>
                                        <p:attrNameLst>
                                          <p:attrName>style.visibility</p:attrName>
                                        </p:attrNameLst>
                                      </p:cBhvr>
                                      <p:to>
                                        <p:strVal val="visible"/>
                                      </p:to>
                                    </p:set>
                                    <p:animEffect transition="in" filter="blinds(horizontal)">
                                      <p:cBhvr>
                                        <p:cTn id="13" dur="500"/>
                                        <p:tgtEl>
                                          <p:spTgt spid="17"/>
                                        </p:tgtEl>
                                      </p:cBhvr>
                                    </p:animEffect>
                                  </p:childTnLst>
                                </p:cTn>
                              </p:par>
                            </p:childTnLst>
                          </p:cTn>
                        </p:par>
                        <p:par>
                          <p:cTn id="14" fill="hold" nodeType="afterGroup">
                            <p:stCondLst>
                              <p:cond delay="1500"/>
                            </p:stCondLst>
                            <p:childTnLst>
                              <p:par>
                                <p:cTn id="15" presetID="47" presetClass="entr" presetSubtype="0" fill="hold" grpId="0" nodeType="afterEffect">
                                  <p:stCondLst>
                                    <p:cond delay="0"/>
                                  </p:stCondLst>
                                  <p:childTnLst>
                                    <p:set>
                                      <p:cBhvr>
                                        <p:cTn id="16" dur="1" fill="hold">
                                          <p:stCondLst>
                                            <p:cond delay="0"/>
                                          </p:stCondLst>
                                        </p:cTn>
                                        <p:tgtEl>
                                          <p:spTgt spid="18"/>
                                        </p:tgtEl>
                                        <p:attrNameLst>
                                          <p:attrName>style.visibility</p:attrName>
                                        </p:attrNameLst>
                                      </p:cBhvr>
                                      <p:to>
                                        <p:strVal val="visible"/>
                                      </p:to>
                                    </p:set>
                                    <p:animEffect transition="in" filter="fade">
                                      <p:cBhvr>
                                        <p:cTn id="17" dur="1000"/>
                                        <p:tgtEl>
                                          <p:spTgt spid="18"/>
                                        </p:tgtEl>
                                      </p:cBhvr>
                                    </p:animEffect>
                                    <p:anim calcmode="lin" valueType="num">
                                      <p:cBhvr>
                                        <p:cTn id="18" dur="1000" fill="hold"/>
                                        <p:tgtEl>
                                          <p:spTgt spid="18"/>
                                        </p:tgtEl>
                                        <p:attrNameLst>
                                          <p:attrName>ppt_x</p:attrName>
                                        </p:attrNameLst>
                                      </p:cBhvr>
                                      <p:tavLst>
                                        <p:tav tm="0">
                                          <p:val>
                                            <p:strVal val="#ppt_x"/>
                                          </p:val>
                                        </p:tav>
                                        <p:tav tm="100000">
                                          <p:val>
                                            <p:strVal val="#ppt_x"/>
                                          </p:val>
                                        </p:tav>
                                      </p:tavLst>
                                    </p:anim>
                                    <p:anim calcmode="lin" valueType="num">
                                      <p:cBhvr>
                                        <p:cTn id="19" dur="1000" fill="hold"/>
                                        <p:tgtEl>
                                          <p:spTgt spid="18"/>
                                        </p:tgtEl>
                                        <p:attrNameLst>
                                          <p:attrName>ppt_y</p:attrName>
                                        </p:attrNameLst>
                                      </p:cBhvr>
                                      <p:tavLst>
                                        <p:tav tm="0">
                                          <p:val>
                                            <p:strVal val="#ppt_y-.1"/>
                                          </p:val>
                                        </p:tav>
                                        <p:tav tm="100000">
                                          <p:val>
                                            <p:strVal val="#ppt_y"/>
                                          </p:val>
                                        </p:tav>
                                      </p:tavLst>
                                    </p:anim>
                                  </p:childTnLst>
                                </p:cTn>
                              </p:par>
                            </p:childTnLst>
                          </p:cTn>
                        </p:par>
                        <p:par>
                          <p:cTn id="20" fill="hold" nodeType="afterGroup">
                            <p:stCondLst>
                              <p:cond delay="2500"/>
                            </p:stCondLst>
                            <p:childTnLst>
                              <p:par>
                                <p:cTn id="21" presetID="47" presetClass="entr" presetSubtype="0" fill="hold" grpId="0" nodeType="afterEffect">
                                  <p:stCondLst>
                                    <p:cond delay="0"/>
                                  </p:stCondLst>
                                  <p:childTnLst>
                                    <p:set>
                                      <p:cBhvr>
                                        <p:cTn id="22" dur="1" fill="hold">
                                          <p:stCondLst>
                                            <p:cond delay="0"/>
                                          </p:stCondLst>
                                        </p:cTn>
                                        <p:tgtEl>
                                          <p:spTgt spid="19"/>
                                        </p:tgtEl>
                                        <p:attrNameLst>
                                          <p:attrName>style.visibility</p:attrName>
                                        </p:attrNameLst>
                                      </p:cBhvr>
                                      <p:to>
                                        <p:strVal val="visible"/>
                                      </p:to>
                                    </p:set>
                                    <p:animEffect transition="in" filter="fade">
                                      <p:cBhvr>
                                        <p:cTn id="23" dur="1000"/>
                                        <p:tgtEl>
                                          <p:spTgt spid="19"/>
                                        </p:tgtEl>
                                      </p:cBhvr>
                                    </p:animEffect>
                                    <p:anim calcmode="lin" valueType="num">
                                      <p:cBhvr>
                                        <p:cTn id="24" dur="1000" fill="hold"/>
                                        <p:tgtEl>
                                          <p:spTgt spid="19"/>
                                        </p:tgtEl>
                                        <p:attrNameLst>
                                          <p:attrName>ppt_x</p:attrName>
                                        </p:attrNameLst>
                                      </p:cBhvr>
                                      <p:tavLst>
                                        <p:tav tm="0">
                                          <p:val>
                                            <p:strVal val="#ppt_x"/>
                                          </p:val>
                                        </p:tav>
                                        <p:tav tm="100000">
                                          <p:val>
                                            <p:strVal val="#ppt_x"/>
                                          </p:val>
                                        </p:tav>
                                      </p:tavLst>
                                    </p:anim>
                                    <p:anim calcmode="lin" valueType="num">
                                      <p:cBhvr>
                                        <p:cTn id="25" dur="1000" fill="hold"/>
                                        <p:tgtEl>
                                          <p:spTgt spid="19"/>
                                        </p:tgtEl>
                                        <p:attrNameLst>
                                          <p:attrName>ppt_y</p:attrName>
                                        </p:attrNameLst>
                                      </p:cBhvr>
                                      <p:tavLst>
                                        <p:tav tm="0">
                                          <p:val>
                                            <p:strVal val="#ppt_y-.1"/>
                                          </p:val>
                                        </p:tav>
                                        <p:tav tm="100000">
                                          <p:val>
                                            <p:strVal val="#ppt_y"/>
                                          </p:val>
                                        </p:tav>
                                      </p:tavLst>
                                    </p:anim>
                                  </p:childTnLst>
                                </p:cTn>
                              </p:par>
                            </p:childTnLst>
                          </p:cTn>
                        </p:par>
                      </p:childTnLst>
                    </p:cTn>
                  </p:par>
                  <p:par>
                    <p:cTn id="26" fill="hold" nodeType="clickPar">
                      <p:stCondLst>
                        <p:cond delay="indefinite"/>
                      </p:stCondLst>
                      <p:childTnLst>
                        <p:par>
                          <p:cTn id="27" fill="hold" nodeType="withGroup">
                            <p:stCondLst>
                              <p:cond delay="0"/>
                            </p:stCondLst>
                            <p:childTnLst>
                              <p:par>
                                <p:cTn id="28" presetID="47" presetClass="entr" presetSubtype="0" fill="hold" grpId="0" nodeType="clickEffect">
                                  <p:stCondLst>
                                    <p:cond delay="0"/>
                                  </p:stCondLst>
                                  <p:childTnLst>
                                    <p:set>
                                      <p:cBhvr>
                                        <p:cTn id="29" dur="1" fill="hold">
                                          <p:stCondLst>
                                            <p:cond delay="0"/>
                                          </p:stCondLst>
                                        </p:cTn>
                                        <p:tgtEl>
                                          <p:spTgt spid="12297"/>
                                        </p:tgtEl>
                                        <p:attrNameLst>
                                          <p:attrName>style.visibility</p:attrName>
                                        </p:attrNameLst>
                                      </p:cBhvr>
                                      <p:to>
                                        <p:strVal val="visible"/>
                                      </p:to>
                                    </p:set>
                                    <p:animEffect transition="in" filter="fade">
                                      <p:cBhvr>
                                        <p:cTn id="30" dur="1000"/>
                                        <p:tgtEl>
                                          <p:spTgt spid="12297"/>
                                        </p:tgtEl>
                                      </p:cBhvr>
                                    </p:animEffect>
                                    <p:anim calcmode="lin" valueType="num">
                                      <p:cBhvr>
                                        <p:cTn id="31" dur="1000" fill="hold"/>
                                        <p:tgtEl>
                                          <p:spTgt spid="12297"/>
                                        </p:tgtEl>
                                        <p:attrNameLst>
                                          <p:attrName>ppt_x</p:attrName>
                                        </p:attrNameLst>
                                      </p:cBhvr>
                                      <p:tavLst>
                                        <p:tav tm="0">
                                          <p:val>
                                            <p:strVal val="#ppt_x"/>
                                          </p:val>
                                        </p:tav>
                                        <p:tav tm="100000">
                                          <p:val>
                                            <p:strVal val="#ppt_x"/>
                                          </p:val>
                                        </p:tav>
                                      </p:tavLst>
                                    </p:anim>
                                    <p:anim calcmode="lin" valueType="num">
                                      <p:cBhvr>
                                        <p:cTn id="32" dur="1000" fill="hold"/>
                                        <p:tgtEl>
                                          <p:spTgt spid="12297"/>
                                        </p:tgtEl>
                                        <p:attrNameLst>
                                          <p:attrName>ppt_y</p:attrName>
                                        </p:attrNameLst>
                                      </p:cBhvr>
                                      <p:tavLst>
                                        <p:tav tm="0">
                                          <p:val>
                                            <p:strVal val="#ppt_y-.1"/>
                                          </p:val>
                                        </p:tav>
                                        <p:tav tm="100000">
                                          <p:val>
                                            <p:strVal val="#ppt_y"/>
                                          </p:val>
                                        </p:tav>
                                      </p:tavLst>
                                    </p:anim>
                                  </p:childTnLst>
                                </p:cTn>
                              </p:par>
                            </p:childTnLst>
                          </p:cTn>
                        </p:par>
                        <p:par>
                          <p:cTn id="33" fill="hold" nodeType="afterGroup">
                            <p:stCondLst>
                              <p:cond delay="1000"/>
                            </p:stCondLst>
                            <p:childTnLst>
                              <p:par>
                                <p:cTn id="34" presetID="42" presetClass="entr" presetSubtype="0" fill="hold" nodeType="afterEffect">
                                  <p:stCondLst>
                                    <p:cond delay="0"/>
                                  </p:stCondLst>
                                  <p:childTnLst>
                                    <p:set>
                                      <p:cBhvr>
                                        <p:cTn id="35" dur="1" fill="hold">
                                          <p:stCondLst>
                                            <p:cond delay="0"/>
                                          </p:stCondLst>
                                        </p:cTn>
                                        <p:tgtEl>
                                          <p:spTgt spid="20"/>
                                        </p:tgtEl>
                                        <p:attrNameLst>
                                          <p:attrName>style.visibility</p:attrName>
                                        </p:attrNameLst>
                                      </p:cBhvr>
                                      <p:to>
                                        <p:strVal val="visible"/>
                                      </p:to>
                                    </p:set>
                                    <p:animEffect transition="in" filter="fade">
                                      <p:cBhvr>
                                        <p:cTn id="36" dur="1000"/>
                                        <p:tgtEl>
                                          <p:spTgt spid="20"/>
                                        </p:tgtEl>
                                      </p:cBhvr>
                                    </p:animEffect>
                                    <p:anim calcmode="lin" valueType="num">
                                      <p:cBhvr>
                                        <p:cTn id="37" dur="1000" fill="hold"/>
                                        <p:tgtEl>
                                          <p:spTgt spid="20"/>
                                        </p:tgtEl>
                                        <p:attrNameLst>
                                          <p:attrName>ppt_x</p:attrName>
                                        </p:attrNameLst>
                                      </p:cBhvr>
                                      <p:tavLst>
                                        <p:tav tm="0">
                                          <p:val>
                                            <p:strVal val="#ppt_x"/>
                                          </p:val>
                                        </p:tav>
                                        <p:tav tm="100000">
                                          <p:val>
                                            <p:strVal val="#ppt_x"/>
                                          </p:val>
                                        </p:tav>
                                      </p:tavLst>
                                    </p:anim>
                                    <p:anim calcmode="lin" valueType="num">
                                      <p:cBhvr>
                                        <p:cTn id="38" dur="1000" fill="hold"/>
                                        <p:tgtEl>
                                          <p:spTgt spid="20"/>
                                        </p:tgtEl>
                                        <p:attrNameLst>
                                          <p:attrName>ppt_y</p:attrName>
                                        </p:attrNameLst>
                                      </p:cBhvr>
                                      <p:tavLst>
                                        <p:tav tm="0">
                                          <p:val>
                                            <p:strVal val="#ppt_y+.1"/>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47" presetClass="entr" presetSubtype="0" fill="hold" grpId="0" nodeType="clickEffect">
                                  <p:stCondLst>
                                    <p:cond delay="0"/>
                                  </p:stCondLst>
                                  <p:childTnLst>
                                    <p:set>
                                      <p:cBhvr>
                                        <p:cTn id="42" dur="1" fill="hold">
                                          <p:stCondLst>
                                            <p:cond delay="0"/>
                                          </p:stCondLst>
                                        </p:cTn>
                                        <p:tgtEl>
                                          <p:spTgt spid="12296"/>
                                        </p:tgtEl>
                                        <p:attrNameLst>
                                          <p:attrName>style.visibility</p:attrName>
                                        </p:attrNameLst>
                                      </p:cBhvr>
                                      <p:to>
                                        <p:strVal val="visible"/>
                                      </p:to>
                                    </p:set>
                                    <p:animEffect transition="in" filter="fade">
                                      <p:cBhvr>
                                        <p:cTn id="43" dur="1000"/>
                                        <p:tgtEl>
                                          <p:spTgt spid="12296"/>
                                        </p:tgtEl>
                                      </p:cBhvr>
                                    </p:animEffect>
                                    <p:anim calcmode="lin" valueType="num">
                                      <p:cBhvr>
                                        <p:cTn id="44" dur="1000" fill="hold"/>
                                        <p:tgtEl>
                                          <p:spTgt spid="12296"/>
                                        </p:tgtEl>
                                        <p:attrNameLst>
                                          <p:attrName>ppt_x</p:attrName>
                                        </p:attrNameLst>
                                      </p:cBhvr>
                                      <p:tavLst>
                                        <p:tav tm="0">
                                          <p:val>
                                            <p:strVal val="#ppt_x"/>
                                          </p:val>
                                        </p:tav>
                                        <p:tav tm="100000">
                                          <p:val>
                                            <p:strVal val="#ppt_x"/>
                                          </p:val>
                                        </p:tav>
                                      </p:tavLst>
                                    </p:anim>
                                    <p:anim calcmode="lin" valueType="num">
                                      <p:cBhvr>
                                        <p:cTn id="45" dur="1000" fill="hold"/>
                                        <p:tgtEl>
                                          <p:spTgt spid="12296"/>
                                        </p:tgtEl>
                                        <p:attrNameLst>
                                          <p:attrName>ppt_y</p:attrName>
                                        </p:attrNameLst>
                                      </p:cBhvr>
                                      <p:tavLst>
                                        <p:tav tm="0">
                                          <p:val>
                                            <p:strVal val="#ppt_y-.1"/>
                                          </p:val>
                                        </p:tav>
                                        <p:tav tm="100000">
                                          <p:val>
                                            <p:strVal val="#ppt_y"/>
                                          </p:val>
                                        </p:tav>
                                      </p:tavLst>
                                    </p:anim>
                                  </p:childTnLst>
                                </p:cTn>
                              </p:par>
                            </p:childTnLst>
                          </p:cTn>
                        </p:par>
                        <p:par>
                          <p:cTn id="46" fill="hold" nodeType="afterGroup">
                            <p:stCondLst>
                              <p:cond delay="1000"/>
                            </p:stCondLst>
                            <p:childTnLst>
                              <p:par>
                                <p:cTn id="47" presetID="42" presetClass="entr" presetSubtype="0" fill="hold" nodeType="afterEffect">
                                  <p:stCondLst>
                                    <p:cond delay="0"/>
                                  </p:stCondLst>
                                  <p:childTnLst>
                                    <p:set>
                                      <p:cBhvr>
                                        <p:cTn id="48" dur="1" fill="hold">
                                          <p:stCondLst>
                                            <p:cond delay="0"/>
                                          </p:stCondLst>
                                        </p:cTn>
                                        <p:tgtEl>
                                          <p:spTgt spid="21"/>
                                        </p:tgtEl>
                                        <p:attrNameLst>
                                          <p:attrName>style.visibility</p:attrName>
                                        </p:attrNameLst>
                                      </p:cBhvr>
                                      <p:to>
                                        <p:strVal val="visible"/>
                                      </p:to>
                                    </p:set>
                                    <p:animEffect transition="in" filter="fade">
                                      <p:cBhvr>
                                        <p:cTn id="49" dur="1000"/>
                                        <p:tgtEl>
                                          <p:spTgt spid="21"/>
                                        </p:tgtEl>
                                      </p:cBhvr>
                                    </p:animEffect>
                                    <p:anim calcmode="lin" valueType="num">
                                      <p:cBhvr>
                                        <p:cTn id="50" dur="1000" fill="hold"/>
                                        <p:tgtEl>
                                          <p:spTgt spid="21"/>
                                        </p:tgtEl>
                                        <p:attrNameLst>
                                          <p:attrName>ppt_x</p:attrName>
                                        </p:attrNameLst>
                                      </p:cBhvr>
                                      <p:tavLst>
                                        <p:tav tm="0">
                                          <p:val>
                                            <p:strVal val="#ppt_x"/>
                                          </p:val>
                                        </p:tav>
                                        <p:tav tm="100000">
                                          <p:val>
                                            <p:strVal val="#ppt_x"/>
                                          </p:val>
                                        </p:tav>
                                      </p:tavLst>
                                    </p:anim>
                                    <p:anim calcmode="lin" valueType="num">
                                      <p:cBhvr>
                                        <p:cTn id="51" dur="1000" fill="hold"/>
                                        <p:tgtEl>
                                          <p:spTgt spid="21"/>
                                        </p:tgtEl>
                                        <p:attrNameLst>
                                          <p:attrName>ppt_y</p:attrName>
                                        </p:attrNameLst>
                                      </p:cBhvr>
                                      <p:tavLst>
                                        <p:tav tm="0">
                                          <p:val>
                                            <p:strVal val="#ppt_y+.1"/>
                                          </p:val>
                                        </p:tav>
                                        <p:tav tm="100000">
                                          <p:val>
                                            <p:strVal val="#ppt_y"/>
                                          </p:val>
                                        </p:tav>
                                      </p:tavLst>
                                    </p:anim>
                                  </p:childTnLst>
                                </p:cTn>
                              </p:par>
                            </p:childTnLst>
                          </p:cTn>
                        </p:par>
                        <p:par>
                          <p:cTn id="52" fill="hold" nodeType="afterGroup">
                            <p:stCondLst>
                              <p:cond delay="2000"/>
                            </p:stCondLst>
                            <p:childTnLst>
                              <p:par>
                                <p:cTn id="53" presetID="3" presetClass="entr" presetSubtype="10" fill="hold" grpId="0" nodeType="afterEffect">
                                  <p:stCondLst>
                                    <p:cond delay="0"/>
                                  </p:stCondLst>
                                  <p:childTnLst>
                                    <p:set>
                                      <p:cBhvr>
                                        <p:cTn id="54" dur="1" fill="hold">
                                          <p:stCondLst>
                                            <p:cond delay="0"/>
                                          </p:stCondLst>
                                        </p:cTn>
                                        <p:tgtEl>
                                          <p:spTgt spid="28"/>
                                        </p:tgtEl>
                                        <p:attrNameLst>
                                          <p:attrName>style.visibility</p:attrName>
                                        </p:attrNameLst>
                                      </p:cBhvr>
                                      <p:to>
                                        <p:strVal val="visible"/>
                                      </p:to>
                                    </p:set>
                                    <p:animEffect transition="in" filter="blinds(horizontal)">
                                      <p:cBhvr>
                                        <p:cTn id="55" dur="500"/>
                                        <p:tgtEl>
                                          <p:spTgt spid="28"/>
                                        </p:tgtEl>
                                      </p:cBhvr>
                                    </p:animEffect>
                                  </p:childTnLst>
                                </p:cTn>
                              </p:par>
                            </p:childTnLst>
                          </p:cTn>
                        </p:par>
                      </p:childTnLst>
                    </p:cTn>
                  </p:par>
                  <p:par>
                    <p:cTn id="56" fill="hold" nodeType="clickPar">
                      <p:stCondLst>
                        <p:cond delay="indefinite"/>
                      </p:stCondLst>
                      <p:childTnLst>
                        <p:par>
                          <p:cTn id="57" fill="hold" nodeType="withGroup">
                            <p:stCondLst>
                              <p:cond delay="0"/>
                            </p:stCondLst>
                            <p:childTnLst>
                              <p:par>
                                <p:cTn id="58" presetID="47" presetClass="entr" presetSubtype="0" fill="hold" grpId="0" nodeType="clickEffect">
                                  <p:stCondLst>
                                    <p:cond delay="0"/>
                                  </p:stCondLst>
                                  <p:childTnLst>
                                    <p:set>
                                      <p:cBhvr>
                                        <p:cTn id="59" dur="1" fill="hold">
                                          <p:stCondLst>
                                            <p:cond delay="0"/>
                                          </p:stCondLst>
                                        </p:cTn>
                                        <p:tgtEl>
                                          <p:spTgt spid="12300"/>
                                        </p:tgtEl>
                                        <p:attrNameLst>
                                          <p:attrName>style.visibility</p:attrName>
                                        </p:attrNameLst>
                                      </p:cBhvr>
                                      <p:to>
                                        <p:strVal val="visible"/>
                                      </p:to>
                                    </p:set>
                                    <p:animEffect transition="in" filter="fade">
                                      <p:cBhvr>
                                        <p:cTn id="60" dur="1000"/>
                                        <p:tgtEl>
                                          <p:spTgt spid="12300"/>
                                        </p:tgtEl>
                                      </p:cBhvr>
                                    </p:animEffect>
                                    <p:anim calcmode="lin" valueType="num">
                                      <p:cBhvr>
                                        <p:cTn id="61" dur="1000" fill="hold"/>
                                        <p:tgtEl>
                                          <p:spTgt spid="12300"/>
                                        </p:tgtEl>
                                        <p:attrNameLst>
                                          <p:attrName>ppt_x</p:attrName>
                                        </p:attrNameLst>
                                      </p:cBhvr>
                                      <p:tavLst>
                                        <p:tav tm="0">
                                          <p:val>
                                            <p:strVal val="#ppt_x"/>
                                          </p:val>
                                        </p:tav>
                                        <p:tav tm="100000">
                                          <p:val>
                                            <p:strVal val="#ppt_x"/>
                                          </p:val>
                                        </p:tav>
                                      </p:tavLst>
                                    </p:anim>
                                    <p:anim calcmode="lin" valueType="num">
                                      <p:cBhvr>
                                        <p:cTn id="62" dur="1000" fill="hold"/>
                                        <p:tgtEl>
                                          <p:spTgt spid="12300"/>
                                        </p:tgtEl>
                                        <p:attrNameLst>
                                          <p:attrName>ppt_y</p:attrName>
                                        </p:attrNameLst>
                                      </p:cBhvr>
                                      <p:tavLst>
                                        <p:tav tm="0">
                                          <p:val>
                                            <p:strVal val="#ppt_y-.1"/>
                                          </p:val>
                                        </p:tav>
                                        <p:tav tm="100000">
                                          <p:val>
                                            <p:strVal val="#ppt_y"/>
                                          </p:val>
                                        </p:tav>
                                      </p:tavLst>
                                    </p:anim>
                                  </p:childTnLst>
                                </p:cTn>
                              </p:par>
                            </p:childTnLst>
                          </p:cTn>
                        </p:par>
                        <p:par>
                          <p:cTn id="63" fill="hold" nodeType="afterGroup">
                            <p:stCondLst>
                              <p:cond delay="1000"/>
                            </p:stCondLst>
                            <p:childTnLst>
                              <p:par>
                                <p:cTn id="64" presetID="1" presetClass="entr" presetSubtype="0" fill="hold" nodeType="afterEffect">
                                  <p:stCondLst>
                                    <p:cond delay="0"/>
                                  </p:stCondLst>
                                  <p:childTnLst>
                                    <p:set>
                                      <p:cBhvr>
                                        <p:cTn id="65" dur="1" fill="hold">
                                          <p:stCondLst>
                                            <p:cond delay="0"/>
                                          </p:stCondLst>
                                        </p:cTn>
                                        <p:tgtEl>
                                          <p:spTgt spid="22"/>
                                        </p:tgtEl>
                                        <p:attrNameLst>
                                          <p:attrName>style.visibility</p:attrName>
                                        </p:attrNameLst>
                                      </p:cBhvr>
                                      <p:to>
                                        <p:strVal val="visible"/>
                                      </p:to>
                                    </p:set>
                                  </p:childTnLst>
                                </p:cTn>
                              </p:par>
                            </p:childTnLst>
                          </p:cTn>
                        </p:par>
                      </p:childTnLst>
                    </p:cTn>
                  </p:par>
                  <p:par>
                    <p:cTn id="66" fill="hold" nodeType="clickPar">
                      <p:stCondLst>
                        <p:cond delay="indefinite"/>
                      </p:stCondLst>
                      <p:childTnLst>
                        <p:par>
                          <p:cTn id="67" fill="hold" nodeType="withGroup">
                            <p:stCondLst>
                              <p:cond delay="0"/>
                            </p:stCondLst>
                            <p:childTnLst>
                              <p:par>
                                <p:cTn id="68" presetID="47" presetClass="entr" presetSubtype="0" fill="hold" grpId="0" nodeType="clickEffect">
                                  <p:stCondLst>
                                    <p:cond delay="0"/>
                                  </p:stCondLst>
                                  <p:childTnLst>
                                    <p:set>
                                      <p:cBhvr>
                                        <p:cTn id="69" dur="1" fill="hold">
                                          <p:stCondLst>
                                            <p:cond delay="0"/>
                                          </p:stCondLst>
                                        </p:cTn>
                                        <p:tgtEl>
                                          <p:spTgt spid="12305"/>
                                        </p:tgtEl>
                                        <p:attrNameLst>
                                          <p:attrName>style.visibility</p:attrName>
                                        </p:attrNameLst>
                                      </p:cBhvr>
                                      <p:to>
                                        <p:strVal val="visible"/>
                                      </p:to>
                                    </p:set>
                                    <p:animEffect transition="in" filter="fade">
                                      <p:cBhvr>
                                        <p:cTn id="70" dur="1000"/>
                                        <p:tgtEl>
                                          <p:spTgt spid="12305"/>
                                        </p:tgtEl>
                                      </p:cBhvr>
                                    </p:animEffect>
                                    <p:anim calcmode="lin" valueType="num">
                                      <p:cBhvr>
                                        <p:cTn id="71" dur="1000" fill="hold"/>
                                        <p:tgtEl>
                                          <p:spTgt spid="12305"/>
                                        </p:tgtEl>
                                        <p:attrNameLst>
                                          <p:attrName>ppt_x</p:attrName>
                                        </p:attrNameLst>
                                      </p:cBhvr>
                                      <p:tavLst>
                                        <p:tav tm="0">
                                          <p:val>
                                            <p:strVal val="#ppt_x"/>
                                          </p:val>
                                        </p:tav>
                                        <p:tav tm="100000">
                                          <p:val>
                                            <p:strVal val="#ppt_x"/>
                                          </p:val>
                                        </p:tav>
                                      </p:tavLst>
                                    </p:anim>
                                    <p:anim calcmode="lin" valueType="num">
                                      <p:cBhvr>
                                        <p:cTn id="72" dur="1000" fill="hold"/>
                                        <p:tgtEl>
                                          <p:spTgt spid="12305"/>
                                        </p:tgtEl>
                                        <p:attrNameLst>
                                          <p:attrName>ppt_y</p:attrName>
                                        </p:attrNameLst>
                                      </p:cBhvr>
                                      <p:tavLst>
                                        <p:tav tm="0">
                                          <p:val>
                                            <p:strVal val="#ppt_y-.1"/>
                                          </p:val>
                                        </p:tav>
                                        <p:tav tm="100000">
                                          <p:val>
                                            <p:strVal val="#ppt_y"/>
                                          </p:val>
                                        </p:tav>
                                      </p:tavLst>
                                    </p:anim>
                                  </p:childTnLst>
                                </p:cTn>
                              </p:par>
                            </p:childTnLst>
                          </p:cTn>
                        </p:par>
                        <p:par>
                          <p:cTn id="73" fill="hold" nodeType="afterGroup">
                            <p:stCondLst>
                              <p:cond delay="1000"/>
                            </p:stCondLst>
                            <p:childTnLst>
                              <p:par>
                                <p:cTn id="74" presetID="1" presetClass="entr" presetSubtype="0" fill="hold" nodeType="afterEffect">
                                  <p:stCondLst>
                                    <p:cond delay="0"/>
                                  </p:stCondLst>
                                  <p:childTnLst>
                                    <p:set>
                                      <p:cBhvr>
                                        <p:cTn id="75" dur="1" fill="hold">
                                          <p:stCondLst>
                                            <p:cond delay="0"/>
                                          </p:stCondLst>
                                        </p:cTn>
                                        <p:tgtEl>
                                          <p:spTgt spid="23"/>
                                        </p:tgtEl>
                                        <p:attrNameLst>
                                          <p:attrName>style.visibility</p:attrName>
                                        </p:attrNameLst>
                                      </p:cBhvr>
                                      <p:to>
                                        <p:strVal val="visible"/>
                                      </p:to>
                                    </p:set>
                                  </p:childTnLst>
                                </p:cTn>
                              </p:par>
                            </p:childTnLst>
                          </p:cTn>
                        </p:par>
                      </p:childTnLst>
                    </p:cTn>
                  </p:par>
                  <p:par>
                    <p:cTn id="76" fill="hold" nodeType="clickPar">
                      <p:stCondLst>
                        <p:cond delay="indefinite"/>
                      </p:stCondLst>
                      <p:childTnLst>
                        <p:par>
                          <p:cTn id="77" fill="hold" nodeType="withGroup">
                            <p:stCondLst>
                              <p:cond delay="0"/>
                            </p:stCondLst>
                            <p:childTnLst>
                              <p:par>
                                <p:cTn id="78" presetID="47" presetClass="entr" presetSubtype="0" fill="hold" grpId="0" nodeType="clickEffect">
                                  <p:stCondLst>
                                    <p:cond delay="0"/>
                                  </p:stCondLst>
                                  <p:childTnLst>
                                    <p:set>
                                      <p:cBhvr>
                                        <p:cTn id="79" dur="1" fill="hold">
                                          <p:stCondLst>
                                            <p:cond delay="0"/>
                                          </p:stCondLst>
                                        </p:cTn>
                                        <p:tgtEl>
                                          <p:spTgt spid="24"/>
                                        </p:tgtEl>
                                        <p:attrNameLst>
                                          <p:attrName>style.visibility</p:attrName>
                                        </p:attrNameLst>
                                      </p:cBhvr>
                                      <p:to>
                                        <p:strVal val="visible"/>
                                      </p:to>
                                    </p:set>
                                    <p:animEffect transition="in" filter="fade">
                                      <p:cBhvr>
                                        <p:cTn id="80" dur="1000"/>
                                        <p:tgtEl>
                                          <p:spTgt spid="24"/>
                                        </p:tgtEl>
                                      </p:cBhvr>
                                    </p:animEffect>
                                    <p:anim calcmode="lin" valueType="num">
                                      <p:cBhvr>
                                        <p:cTn id="81" dur="1000" fill="hold"/>
                                        <p:tgtEl>
                                          <p:spTgt spid="24"/>
                                        </p:tgtEl>
                                        <p:attrNameLst>
                                          <p:attrName>ppt_x</p:attrName>
                                        </p:attrNameLst>
                                      </p:cBhvr>
                                      <p:tavLst>
                                        <p:tav tm="0">
                                          <p:val>
                                            <p:strVal val="#ppt_x"/>
                                          </p:val>
                                        </p:tav>
                                        <p:tav tm="100000">
                                          <p:val>
                                            <p:strVal val="#ppt_x"/>
                                          </p:val>
                                        </p:tav>
                                      </p:tavLst>
                                    </p:anim>
                                    <p:anim calcmode="lin" valueType="num">
                                      <p:cBhvr>
                                        <p:cTn id="82" dur="1000" fill="hold"/>
                                        <p:tgtEl>
                                          <p:spTgt spid="24"/>
                                        </p:tgtEl>
                                        <p:attrNameLst>
                                          <p:attrName>ppt_y</p:attrName>
                                        </p:attrNameLst>
                                      </p:cBhvr>
                                      <p:tavLst>
                                        <p:tav tm="0">
                                          <p:val>
                                            <p:strVal val="#ppt_y-.1"/>
                                          </p:val>
                                        </p:tav>
                                        <p:tav tm="100000">
                                          <p:val>
                                            <p:strVal val="#ppt_y"/>
                                          </p:val>
                                        </p:tav>
                                      </p:tavLst>
                                    </p:anim>
                                  </p:childTnLst>
                                </p:cTn>
                              </p:par>
                            </p:childTnLst>
                          </p:cTn>
                        </p:par>
                        <p:par>
                          <p:cTn id="83" fill="hold" nodeType="afterGroup">
                            <p:stCondLst>
                              <p:cond delay="1000"/>
                            </p:stCondLst>
                            <p:childTnLst>
                              <p:par>
                                <p:cTn id="84" presetID="1" presetClass="entr" presetSubtype="0" fill="hold" nodeType="afterEffect">
                                  <p:stCondLst>
                                    <p:cond delay="0"/>
                                  </p:stCondLst>
                                  <p:childTnLst>
                                    <p:set>
                                      <p:cBhvr>
                                        <p:cTn id="85" dur="1" fill="hold">
                                          <p:stCondLst>
                                            <p:cond delay="0"/>
                                          </p:stCondLst>
                                        </p:cTn>
                                        <p:tgtEl>
                                          <p:spTgt spid="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6" grpId="0"/>
      <p:bldP spid="12297" grpId="0"/>
      <p:bldP spid="12298" grpId="0"/>
      <p:bldP spid="12300" grpId="0"/>
      <p:bldP spid="12305" grpId="0"/>
      <p:bldP spid="18" grpId="0"/>
      <p:bldP spid="19" grpId="0"/>
      <p:bldP spid="24" grpId="0"/>
      <p:bldP spid="28"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4000" r="-4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466299"/>
            <a:ext cx="8229600" cy="1143000"/>
          </a:xfrm>
        </p:spPr>
        <p:txBody>
          <a:bodyPr>
            <a:noAutofit/>
          </a:bodyPr>
          <a:lstStyle/>
          <a:p>
            <a:r>
              <a:rPr lang="en-US" sz="3200" dirty="0" err="1">
                <a:latin typeface="Times New Roman" panose="02020603050405020304" pitchFamily="18" charset="0"/>
                <a:cs typeface="Times New Roman" panose="02020603050405020304" pitchFamily="18" charset="0"/>
              </a:rPr>
              <a:t>Tập</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đọc</a:t>
            </a:r>
            <a:r>
              <a:rPr lang="en-US" sz="3200" dirty="0">
                <a:latin typeface="Times New Roman" panose="02020603050405020304" pitchFamily="18" charset="0"/>
                <a:cs typeface="Times New Roman" panose="02020603050405020304" pitchFamily="18" charset="0"/>
              </a:rPr>
              <a:t/>
            </a:r>
            <a:br>
              <a:rPr lang="en-US" sz="3200" dirty="0">
                <a:latin typeface="Times New Roman" panose="02020603050405020304" pitchFamily="18" charset="0"/>
                <a:cs typeface="Times New Roman" panose="02020603050405020304" pitchFamily="18" charset="0"/>
              </a:rPr>
            </a:br>
            <a:r>
              <a:rPr lang="en-US" sz="3200" dirty="0" err="1">
                <a:solidFill>
                  <a:srgbClr val="FF0000"/>
                </a:solidFill>
                <a:latin typeface="Times New Roman" panose="02020603050405020304" pitchFamily="18" charset="0"/>
                <a:cs typeface="Times New Roman" panose="02020603050405020304" pitchFamily="18" charset="0"/>
              </a:rPr>
              <a:t>Hộp</a:t>
            </a:r>
            <a:r>
              <a:rPr lang="en-US" sz="3200" dirty="0">
                <a:solidFill>
                  <a:srgbClr val="FF0000"/>
                </a:solidFill>
                <a:latin typeface="Times New Roman" panose="02020603050405020304" pitchFamily="18" charset="0"/>
                <a:cs typeface="Times New Roman" panose="02020603050405020304" pitchFamily="18" charset="0"/>
              </a:rPr>
              <a:t> </a:t>
            </a:r>
            <a:r>
              <a:rPr lang="en-US" sz="3200" dirty="0" err="1">
                <a:solidFill>
                  <a:srgbClr val="FF0000"/>
                </a:solidFill>
                <a:latin typeface="Times New Roman" panose="02020603050405020304" pitchFamily="18" charset="0"/>
                <a:cs typeface="Times New Roman" panose="02020603050405020304" pitchFamily="18" charset="0"/>
              </a:rPr>
              <a:t>thư</a:t>
            </a:r>
            <a:r>
              <a:rPr lang="en-US" sz="3200" dirty="0">
                <a:solidFill>
                  <a:srgbClr val="FF0000"/>
                </a:solidFill>
                <a:latin typeface="Times New Roman" panose="02020603050405020304" pitchFamily="18" charset="0"/>
                <a:cs typeface="Times New Roman" panose="02020603050405020304" pitchFamily="18" charset="0"/>
              </a:rPr>
              <a:t> </a:t>
            </a:r>
            <a:r>
              <a:rPr lang="en-US" sz="3200" dirty="0" err="1">
                <a:solidFill>
                  <a:srgbClr val="FF0000"/>
                </a:solidFill>
                <a:latin typeface="Times New Roman" panose="02020603050405020304" pitchFamily="18" charset="0"/>
                <a:cs typeface="Times New Roman" panose="02020603050405020304" pitchFamily="18" charset="0"/>
              </a:rPr>
              <a:t>mật</a:t>
            </a:r>
            <a:r>
              <a:rPr lang="en-US" sz="3200" dirty="0">
                <a:solidFill>
                  <a:srgbClr val="FF0000"/>
                </a:solidFill>
                <a:latin typeface="Times New Roman" panose="02020603050405020304" pitchFamily="18" charset="0"/>
                <a:cs typeface="Times New Roman" panose="02020603050405020304" pitchFamily="18" charset="0"/>
              </a:rPr>
              <a:t/>
            </a:r>
            <a:br>
              <a:rPr lang="en-US" sz="3200" dirty="0">
                <a:solidFill>
                  <a:srgbClr val="FF0000"/>
                </a:solidFill>
                <a:latin typeface="Times New Roman" panose="02020603050405020304" pitchFamily="18" charset="0"/>
                <a:cs typeface="Times New Roman" panose="02020603050405020304" pitchFamily="18" charset="0"/>
              </a:rPr>
            </a:br>
            <a:r>
              <a:rPr lang="en-US" sz="3200" dirty="0">
                <a:solidFill>
                  <a:schemeClr val="accent1"/>
                </a:solidFill>
                <a:latin typeface="Times New Roman" panose="02020603050405020304" pitchFamily="18" charset="0"/>
                <a:cs typeface="Times New Roman" panose="02020603050405020304" pitchFamily="18" charset="0"/>
              </a:rPr>
              <a:t>                               </a:t>
            </a:r>
            <a:r>
              <a:rPr lang="en-US" sz="3200" b="1" dirty="0" err="1">
                <a:solidFill>
                  <a:schemeClr val="accent1"/>
                </a:solidFill>
                <a:latin typeface="Times New Roman" panose="02020603050405020304" pitchFamily="18" charset="0"/>
                <a:cs typeface="Times New Roman" panose="02020603050405020304" pitchFamily="18" charset="0"/>
              </a:rPr>
              <a:t>Hữu</a:t>
            </a:r>
            <a:r>
              <a:rPr lang="en-US" sz="3200" b="1" dirty="0">
                <a:solidFill>
                  <a:schemeClr val="accent1"/>
                </a:solidFill>
                <a:latin typeface="Times New Roman" panose="02020603050405020304" pitchFamily="18" charset="0"/>
                <a:cs typeface="Times New Roman" panose="02020603050405020304" pitchFamily="18" charset="0"/>
              </a:rPr>
              <a:t> Mai</a:t>
            </a:r>
            <a:r>
              <a:rPr lang="vi-VN" sz="3200" b="1" dirty="0">
                <a:solidFill>
                  <a:schemeClr val="accent1"/>
                </a:solidFill>
                <a:cs typeface="Times New Roman" panose="02020603050405020304" pitchFamily="18" charset="0"/>
              </a:rPr>
              <a:t/>
            </a:r>
            <a:br>
              <a:rPr lang="vi-VN" sz="3200" b="1" dirty="0">
                <a:solidFill>
                  <a:schemeClr val="accent1"/>
                </a:solidFill>
                <a:cs typeface="Times New Roman" panose="02020603050405020304" pitchFamily="18" charset="0"/>
              </a:rPr>
            </a:br>
            <a:endParaRPr lang="vi-VN" sz="3200" dirty="0"/>
          </a:p>
        </p:txBody>
      </p:sp>
      <p:sp>
        <p:nvSpPr>
          <p:cNvPr id="4" name="Rectangle 3"/>
          <p:cNvSpPr>
            <a:spLocks noChangeArrowheads="1"/>
          </p:cNvSpPr>
          <p:nvPr/>
        </p:nvSpPr>
        <p:spPr bwMode="auto">
          <a:xfrm>
            <a:off x="310487" y="2743200"/>
            <a:ext cx="8686800" cy="2819400"/>
          </a:xfrm>
          <a:prstGeom prst="rect">
            <a:avLst/>
          </a:prstGeom>
          <a:noFill/>
          <a:ln w="9525">
            <a:noFill/>
            <a:miter lim="800000"/>
            <a:headEnd/>
            <a:tailEnd/>
          </a:ln>
        </p:spPr>
        <p:txBody>
          <a:bodyPr/>
          <a:lstStyle/>
          <a:p>
            <a:pPr eaLnBrk="1" hangingPunct="1">
              <a:spcBef>
                <a:spcPct val="20000"/>
              </a:spcBef>
              <a:defRPr/>
            </a:pPr>
            <a:endParaRPr lang="en-US" sz="1200" b="0" dirty="0">
              <a:solidFill>
                <a:srgbClr val="FF0000"/>
              </a:solidFill>
              <a:latin typeface="Times New Roman" panose="02020603050405020304" pitchFamily="18" charset="0"/>
              <a:cs typeface="Times New Roman" panose="02020603050405020304" pitchFamily="18" charset="0"/>
            </a:endParaRPr>
          </a:p>
          <a:p>
            <a:pPr eaLnBrk="1" hangingPunct="1">
              <a:spcBef>
                <a:spcPct val="20000"/>
              </a:spcBef>
              <a:buFontTx/>
              <a:buChar char="-"/>
              <a:defRPr/>
            </a:pPr>
            <a:r>
              <a:rPr lang="en-US" sz="3000" b="0" dirty="0" err="1">
                <a:solidFill>
                  <a:srgbClr val="002060"/>
                </a:solidFill>
                <a:latin typeface="Times New Roman" panose="02020603050405020304" pitchFamily="18" charset="0"/>
                <a:cs typeface="Times New Roman" panose="02020603050405020304" pitchFamily="18" charset="0"/>
              </a:rPr>
              <a:t>Đặt</a:t>
            </a:r>
            <a:r>
              <a:rPr lang="en-US" sz="3000" b="0" dirty="0">
                <a:solidFill>
                  <a:srgbClr val="002060"/>
                </a:solidFill>
                <a:latin typeface="Times New Roman" panose="02020603050405020304" pitchFamily="18" charset="0"/>
                <a:cs typeface="Times New Roman" panose="02020603050405020304" pitchFamily="18" charset="0"/>
              </a:rPr>
              <a:t> </a:t>
            </a:r>
            <a:r>
              <a:rPr lang="en-US" sz="3000" b="0" dirty="0" err="1">
                <a:solidFill>
                  <a:srgbClr val="002060"/>
                </a:solidFill>
                <a:latin typeface="Times New Roman" panose="02020603050405020304" pitchFamily="18" charset="0"/>
                <a:cs typeface="Times New Roman" panose="02020603050405020304" pitchFamily="18" charset="0"/>
              </a:rPr>
              <a:t>hộp</a:t>
            </a:r>
            <a:r>
              <a:rPr lang="en-US" sz="3000" b="0" dirty="0">
                <a:solidFill>
                  <a:srgbClr val="002060"/>
                </a:solidFill>
                <a:latin typeface="Times New Roman" panose="02020603050405020304" pitchFamily="18" charset="0"/>
                <a:cs typeface="Times New Roman" panose="02020603050405020304" pitchFamily="18" charset="0"/>
              </a:rPr>
              <a:t> </a:t>
            </a:r>
            <a:r>
              <a:rPr lang="en-US" sz="3000" b="0" dirty="0" err="1">
                <a:solidFill>
                  <a:srgbClr val="002060"/>
                </a:solidFill>
                <a:latin typeface="Times New Roman" panose="02020603050405020304" pitchFamily="18" charset="0"/>
                <a:cs typeface="Times New Roman" panose="02020603050405020304" pitchFamily="18" charset="0"/>
              </a:rPr>
              <a:t>thư</a:t>
            </a:r>
            <a:r>
              <a:rPr lang="en-US" sz="3000" b="0" dirty="0">
                <a:solidFill>
                  <a:srgbClr val="002060"/>
                </a:solidFill>
                <a:latin typeface="Times New Roman" panose="02020603050405020304" pitchFamily="18" charset="0"/>
                <a:cs typeface="Times New Roman" panose="02020603050405020304" pitchFamily="18" charset="0"/>
              </a:rPr>
              <a:t> </a:t>
            </a:r>
            <a:r>
              <a:rPr lang="en-US" sz="3000" b="0" dirty="0" err="1">
                <a:solidFill>
                  <a:srgbClr val="002060"/>
                </a:solidFill>
                <a:latin typeface="Times New Roman" panose="02020603050405020304" pitchFamily="18" charset="0"/>
                <a:cs typeface="Times New Roman" panose="02020603050405020304" pitchFamily="18" charset="0"/>
              </a:rPr>
              <a:t>mật</a:t>
            </a:r>
            <a:r>
              <a:rPr lang="en-US" sz="3000" b="0" dirty="0">
                <a:solidFill>
                  <a:srgbClr val="002060"/>
                </a:solidFill>
                <a:latin typeface="Times New Roman" panose="02020603050405020304" pitchFamily="18" charset="0"/>
                <a:cs typeface="Times New Roman" panose="02020603050405020304" pitchFamily="18" charset="0"/>
              </a:rPr>
              <a:t> ở </a:t>
            </a:r>
            <a:r>
              <a:rPr lang="en-US" sz="3000" b="0" u="sng" dirty="0" err="1">
                <a:solidFill>
                  <a:srgbClr val="002060"/>
                </a:solidFill>
                <a:latin typeface="Times New Roman" panose="02020603050405020304" pitchFamily="18" charset="0"/>
                <a:cs typeface="Times New Roman" panose="02020603050405020304" pitchFamily="18" charset="0"/>
              </a:rPr>
              <a:t>nơi</a:t>
            </a:r>
            <a:r>
              <a:rPr lang="en-US" sz="3000" b="0" u="sng" dirty="0">
                <a:solidFill>
                  <a:srgbClr val="002060"/>
                </a:solidFill>
                <a:latin typeface="Times New Roman" panose="02020603050405020304" pitchFamily="18" charset="0"/>
                <a:cs typeface="Times New Roman" panose="02020603050405020304" pitchFamily="18" charset="0"/>
              </a:rPr>
              <a:t> </a:t>
            </a:r>
            <a:r>
              <a:rPr lang="en-US" sz="3000" b="0" u="sng" dirty="0" err="1">
                <a:solidFill>
                  <a:srgbClr val="002060"/>
                </a:solidFill>
                <a:latin typeface="Times New Roman" panose="02020603050405020304" pitchFamily="18" charset="0"/>
                <a:cs typeface="Times New Roman" panose="02020603050405020304" pitchFamily="18" charset="0"/>
              </a:rPr>
              <a:t>dễ</a:t>
            </a:r>
            <a:r>
              <a:rPr lang="en-US" sz="3000" b="0" u="sng" dirty="0">
                <a:solidFill>
                  <a:srgbClr val="002060"/>
                </a:solidFill>
                <a:latin typeface="Times New Roman" panose="02020603050405020304" pitchFamily="18" charset="0"/>
                <a:cs typeface="Times New Roman" panose="02020603050405020304" pitchFamily="18" charset="0"/>
              </a:rPr>
              <a:t> </a:t>
            </a:r>
            <a:r>
              <a:rPr lang="en-US" sz="3000" b="0" u="sng" dirty="0" err="1">
                <a:solidFill>
                  <a:srgbClr val="002060"/>
                </a:solidFill>
                <a:latin typeface="Times New Roman" panose="02020603050405020304" pitchFamily="18" charset="0"/>
                <a:cs typeface="Times New Roman" panose="02020603050405020304" pitchFamily="18" charset="0"/>
              </a:rPr>
              <a:t>tìm</a:t>
            </a:r>
            <a:r>
              <a:rPr lang="en-US" sz="3000" b="0" u="sng" dirty="0">
                <a:solidFill>
                  <a:srgbClr val="002060"/>
                </a:solidFill>
                <a:latin typeface="Times New Roman" panose="02020603050405020304" pitchFamily="18" charset="0"/>
                <a:cs typeface="Times New Roman" panose="02020603050405020304" pitchFamily="18" charset="0"/>
              </a:rPr>
              <a:t> </a:t>
            </a:r>
            <a:r>
              <a:rPr lang="en-US" sz="3000" b="0" dirty="0" err="1">
                <a:solidFill>
                  <a:srgbClr val="002060"/>
                </a:solidFill>
                <a:latin typeface="Times New Roman" panose="02020603050405020304" pitchFamily="18" charset="0"/>
                <a:cs typeface="Times New Roman" panose="02020603050405020304" pitchFamily="18" charset="0"/>
              </a:rPr>
              <a:t>mà</a:t>
            </a:r>
            <a:r>
              <a:rPr lang="en-US" sz="3000" b="0" dirty="0">
                <a:solidFill>
                  <a:srgbClr val="002060"/>
                </a:solidFill>
                <a:latin typeface="Times New Roman" panose="02020603050405020304" pitchFamily="18" charset="0"/>
                <a:cs typeface="Times New Roman" panose="02020603050405020304" pitchFamily="18" charset="0"/>
              </a:rPr>
              <a:t> </a:t>
            </a:r>
            <a:r>
              <a:rPr lang="en-US" sz="3000" b="0" dirty="0" err="1">
                <a:solidFill>
                  <a:srgbClr val="002060"/>
                </a:solidFill>
                <a:latin typeface="Times New Roman" panose="02020603050405020304" pitchFamily="18" charset="0"/>
                <a:cs typeface="Times New Roman" panose="02020603050405020304" pitchFamily="18" charset="0"/>
              </a:rPr>
              <a:t>lại</a:t>
            </a:r>
            <a:r>
              <a:rPr lang="en-US" sz="3000" b="0" dirty="0">
                <a:solidFill>
                  <a:srgbClr val="002060"/>
                </a:solidFill>
                <a:latin typeface="Times New Roman" panose="02020603050405020304" pitchFamily="18" charset="0"/>
                <a:cs typeface="Times New Roman" panose="02020603050405020304" pitchFamily="18" charset="0"/>
              </a:rPr>
              <a:t> </a:t>
            </a:r>
            <a:r>
              <a:rPr lang="en-US" sz="3000" b="0" u="sng" dirty="0" err="1">
                <a:solidFill>
                  <a:srgbClr val="002060"/>
                </a:solidFill>
                <a:latin typeface="Times New Roman" panose="02020603050405020304" pitchFamily="18" charset="0"/>
                <a:cs typeface="Times New Roman" panose="02020603050405020304" pitchFamily="18" charset="0"/>
              </a:rPr>
              <a:t>ít</a:t>
            </a:r>
            <a:r>
              <a:rPr lang="en-US" sz="3000" b="0" u="sng" dirty="0">
                <a:solidFill>
                  <a:srgbClr val="002060"/>
                </a:solidFill>
                <a:latin typeface="Times New Roman" panose="02020603050405020304" pitchFamily="18" charset="0"/>
                <a:cs typeface="Times New Roman" panose="02020603050405020304" pitchFamily="18" charset="0"/>
              </a:rPr>
              <a:t> </a:t>
            </a:r>
            <a:r>
              <a:rPr lang="en-US" sz="3000" b="0" u="sng" dirty="0" err="1">
                <a:solidFill>
                  <a:srgbClr val="002060"/>
                </a:solidFill>
                <a:latin typeface="Times New Roman" panose="02020603050405020304" pitchFamily="18" charset="0"/>
                <a:cs typeface="Times New Roman" panose="02020603050405020304" pitchFamily="18" charset="0"/>
              </a:rPr>
              <a:t>bị</a:t>
            </a:r>
            <a:r>
              <a:rPr lang="en-US" sz="3000" b="0" u="sng" dirty="0">
                <a:solidFill>
                  <a:srgbClr val="002060"/>
                </a:solidFill>
                <a:latin typeface="Times New Roman" panose="02020603050405020304" pitchFamily="18" charset="0"/>
                <a:cs typeface="Times New Roman" panose="02020603050405020304" pitchFamily="18" charset="0"/>
              </a:rPr>
              <a:t> </a:t>
            </a:r>
            <a:r>
              <a:rPr lang="en-US" sz="3000" b="0" u="sng" dirty="0" err="1">
                <a:solidFill>
                  <a:srgbClr val="002060"/>
                </a:solidFill>
                <a:latin typeface="Times New Roman" panose="02020603050405020304" pitchFamily="18" charset="0"/>
                <a:cs typeface="Times New Roman" panose="02020603050405020304" pitchFamily="18" charset="0"/>
              </a:rPr>
              <a:t>chú</a:t>
            </a:r>
            <a:r>
              <a:rPr lang="en-US" sz="3000" b="0" u="sng" dirty="0">
                <a:solidFill>
                  <a:srgbClr val="002060"/>
                </a:solidFill>
                <a:latin typeface="Times New Roman" panose="02020603050405020304" pitchFamily="18" charset="0"/>
                <a:cs typeface="Times New Roman" panose="02020603050405020304" pitchFamily="18" charset="0"/>
              </a:rPr>
              <a:t> ý </a:t>
            </a:r>
            <a:r>
              <a:rPr lang="en-US" sz="3000" b="0" u="sng" dirty="0" err="1">
                <a:solidFill>
                  <a:srgbClr val="002060"/>
                </a:solidFill>
                <a:latin typeface="Times New Roman" panose="02020603050405020304" pitchFamily="18" charset="0"/>
                <a:cs typeface="Times New Roman" panose="02020603050405020304" pitchFamily="18" charset="0"/>
              </a:rPr>
              <a:t>nhất</a:t>
            </a:r>
            <a:r>
              <a:rPr lang="en-US" sz="3000" b="0" u="sng" dirty="0">
                <a:solidFill>
                  <a:srgbClr val="002060"/>
                </a:solidFill>
                <a:latin typeface="Times New Roman" panose="02020603050405020304" pitchFamily="18" charset="0"/>
                <a:cs typeface="Times New Roman" panose="02020603050405020304" pitchFamily="18" charset="0"/>
              </a:rPr>
              <a:t> </a:t>
            </a:r>
            <a:r>
              <a:rPr lang="en-US" sz="3000" b="0" dirty="0">
                <a:solidFill>
                  <a:srgbClr val="002060"/>
                </a:solidFill>
                <a:latin typeface="Times New Roman" panose="02020603050405020304" pitchFamily="18" charset="0"/>
                <a:cs typeface="Times New Roman" panose="02020603050405020304" pitchFamily="18" charset="0"/>
              </a:rPr>
              <a:t>.</a:t>
            </a:r>
          </a:p>
          <a:p>
            <a:pPr eaLnBrk="1" hangingPunct="1">
              <a:spcBef>
                <a:spcPct val="20000"/>
              </a:spcBef>
              <a:defRPr/>
            </a:pPr>
            <a:r>
              <a:rPr lang="en-US" sz="3000" b="0" dirty="0">
                <a:solidFill>
                  <a:srgbClr val="002060"/>
                </a:solidFill>
                <a:latin typeface="Times New Roman" panose="02020603050405020304" pitchFamily="18" charset="0"/>
                <a:cs typeface="Times New Roman" panose="02020603050405020304" pitchFamily="18" charset="0"/>
              </a:rPr>
              <a:t>(</a:t>
            </a:r>
            <a:r>
              <a:rPr lang="en-US" sz="3000" b="0" i="1" dirty="0">
                <a:solidFill>
                  <a:srgbClr val="002060"/>
                </a:solidFill>
                <a:latin typeface="Times New Roman" panose="02020603050405020304" pitchFamily="18" charset="0"/>
                <a:cs typeface="Times New Roman" panose="02020603050405020304" pitchFamily="18" charset="0"/>
              </a:rPr>
              <a:t>ở </a:t>
            </a:r>
            <a:r>
              <a:rPr lang="en-US" sz="3000" b="0" i="1" dirty="0" err="1">
                <a:solidFill>
                  <a:srgbClr val="002060"/>
                </a:solidFill>
                <a:latin typeface="Times New Roman" panose="02020603050405020304" pitchFamily="18" charset="0"/>
                <a:cs typeface="Times New Roman" panose="02020603050405020304" pitchFamily="18" charset="0"/>
              </a:rPr>
              <a:t>nơi</a:t>
            </a:r>
            <a:r>
              <a:rPr lang="en-US" sz="3000" b="0" i="1" dirty="0">
                <a:solidFill>
                  <a:srgbClr val="002060"/>
                </a:solidFill>
                <a:latin typeface="Times New Roman" panose="02020603050405020304" pitchFamily="18" charset="0"/>
                <a:cs typeface="Times New Roman" panose="02020603050405020304" pitchFamily="18" charset="0"/>
              </a:rPr>
              <a:t> </a:t>
            </a:r>
            <a:r>
              <a:rPr lang="en-US" sz="3000" b="0" i="1" dirty="0" err="1">
                <a:solidFill>
                  <a:srgbClr val="002060"/>
                </a:solidFill>
                <a:latin typeface="Times New Roman" panose="02020603050405020304" pitchFamily="18" charset="0"/>
                <a:cs typeface="Times New Roman" panose="02020603050405020304" pitchFamily="18" charset="0"/>
              </a:rPr>
              <a:t>một</a:t>
            </a:r>
            <a:r>
              <a:rPr lang="en-US" sz="3000" b="0" i="1" dirty="0">
                <a:solidFill>
                  <a:srgbClr val="002060"/>
                </a:solidFill>
                <a:latin typeface="Times New Roman" panose="02020603050405020304" pitchFamily="18" charset="0"/>
                <a:cs typeface="Times New Roman" panose="02020603050405020304" pitchFamily="18" charset="0"/>
              </a:rPr>
              <a:t> </a:t>
            </a:r>
            <a:r>
              <a:rPr lang="en-US" sz="3000" b="0" i="1" dirty="0" err="1">
                <a:solidFill>
                  <a:srgbClr val="002060"/>
                </a:solidFill>
                <a:latin typeface="Times New Roman" panose="02020603050405020304" pitchFamily="18" charset="0"/>
                <a:cs typeface="Times New Roman" panose="02020603050405020304" pitchFamily="18" charset="0"/>
              </a:rPr>
              <a:t>cột</a:t>
            </a:r>
            <a:r>
              <a:rPr lang="en-US" sz="3000" b="0" i="1" dirty="0">
                <a:solidFill>
                  <a:srgbClr val="002060"/>
                </a:solidFill>
                <a:latin typeface="Times New Roman" panose="02020603050405020304" pitchFamily="18" charset="0"/>
                <a:cs typeface="Times New Roman" panose="02020603050405020304" pitchFamily="18" charset="0"/>
              </a:rPr>
              <a:t> </a:t>
            </a:r>
            <a:r>
              <a:rPr lang="en-US" sz="3000" b="0" i="1" dirty="0" err="1">
                <a:solidFill>
                  <a:srgbClr val="002060"/>
                </a:solidFill>
                <a:latin typeface="Times New Roman" panose="02020603050405020304" pitchFamily="18" charset="0"/>
                <a:cs typeface="Times New Roman" panose="02020603050405020304" pitchFamily="18" charset="0"/>
              </a:rPr>
              <a:t>cây</a:t>
            </a:r>
            <a:r>
              <a:rPr lang="en-US" sz="3000" b="0" i="1" dirty="0">
                <a:solidFill>
                  <a:srgbClr val="002060"/>
                </a:solidFill>
                <a:latin typeface="Times New Roman" panose="02020603050405020304" pitchFamily="18" charset="0"/>
                <a:cs typeface="Times New Roman" panose="02020603050405020304" pitchFamily="18" charset="0"/>
              </a:rPr>
              <a:t> </a:t>
            </a:r>
            <a:r>
              <a:rPr lang="en-US" sz="3000" b="0" i="1" dirty="0" err="1">
                <a:solidFill>
                  <a:srgbClr val="002060"/>
                </a:solidFill>
                <a:latin typeface="Times New Roman" panose="02020603050405020304" pitchFamily="18" charset="0"/>
                <a:cs typeface="Times New Roman" panose="02020603050405020304" pitchFamily="18" charset="0"/>
              </a:rPr>
              <a:t>số</a:t>
            </a:r>
            <a:r>
              <a:rPr lang="en-US" sz="3000" b="0" i="1" dirty="0">
                <a:solidFill>
                  <a:srgbClr val="002060"/>
                </a:solidFill>
                <a:latin typeface="Times New Roman" panose="02020603050405020304" pitchFamily="18" charset="0"/>
                <a:cs typeface="Times New Roman" panose="02020603050405020304" pitchFamily="18" charset="0"/>
              </a:rPr>
              <a:t> </a:t>
            </a:r>
            <a:r>
              <a:rPr lang="en-US" sz="3000" b="0" i="1" dirty="0" err="1">
                <a:solidFill>
                  <a:srgbClr val="002060"/>
                </a:solidFill>
                <a:latin typeface="Times New Roman" panose="02020603050405020304" pitchFamily="18" charset="0"/>
                <a:cs typeface="Times New Roman" panose="02020603050405020304" pitchFamily="18" charset="0"/>
              </a:rPr>
              <a:t>ven</a:t>
            </a:r>
            <a:r>
              <a:rPr lang="en-US" sz="3000" b="0" i="1" dirty="0">
                <a:solidFill>
                  <a:srgbClr val="002060"/>
                </a:solidFill>
                <a:latin typeface="Times New Roman" panose="02020603050405020304" pitchFamily="18" charset="0"/>
                <a:cs typeface="Times New Roman" panose="02020603050405020304" pitchFamily="18" charset="0"/>
              </a:rPr>
              <a:t> </a:t>
            </a:r>
            <a:r>
              <a:rPr lang="en-US" sz="3000" b="0" i="1" dirty="0" err="1">
                <a:solidFill>
                  <a:srgbClr val="002060"/>
                </a:solidFill>
                <a:latin typeface="Times New Roman" panose="02020603050405020304" pitchFamily="18" charset="0"/>
                <a:cs typeface="Times New Roman" panose="02020603050405020304" pitchFamily="18" charset="0"/>
              </a:rPr>
              <a:t>đường</a:t>
            </a:r>
            <a:r>
              <a:rPr lang="en-US" sz="3000" b="0" i="1" dirty="0">
                <a:solidFill>
                  <a:srgbClr val="002060"/>
                </a:solidFill>
                <a:latin typeface="Times New Roman" panose="02020603050405020304" pitchFamily="18" charset="0"/>
                <a:cs typeface="Times New Roman" panose="02020603050405020304" pitchFamily="18" charset="0"/>
              </a:rPr>
              <a:t>, </a:t>
            </a:r>
            <a:r>
              <a:rPr lang="en-US" sz="3000" b="0" i="1" dirty="0" err="1">
                <a:solidFill>
                  <a:srgbClr val="002060"/>
                </a:solidFill>
                <a:latin typeface="Times New Roman" panose="02020603050405020304" pitchFamily="18" charset="0"/>
                <a:cs typeface="Times New Roman" panose="02020603050405020304" pitchFamily="18" charset="0"/>
              </a:rPr>
              <a:t>giữa</a:t>
            </a:r>
            <a:r>
              <a:rPr lang="en-US" sz="3000" b="0" i="1" dirty="0">
                <a:solidFill>
                  <a:srgbClr val="002060"/>
                </a:solidFill>
                <a:latin typeface="Times New Roman" panose="02020603050405020304" pitchFamily="18" charset="0"/>
                <a:cs typeface="Times New Roman" panose="02020603050405020304" pitchFamily="18" charset="0"/>
              </a:rPr>
              <a:t> </a:t>
            </a:r>
            <a:r>
              <a:rPr lang="en-US" sz="3000" b="0" i="1" dirty="0" err="1">
                <a:solidFill>
                  <a:srgbClr val="002060"/>
                </a:solidFill>
                <a:latin typeface="Times New Roman" panose="02020603050405020304" pitchFamily="18" charset="0"/>
                <a:cs typeface="Times New Roman" panose="02020603050405020304" pitchFamily="18" charset="0"/>
              </a:rPr>
              <a:t>cánh</a:t>
            </a:r>
            <a:r>
              <a:rPr lang="en-US" sz="3000" b="0" i="1" dirty="0">
                <a:solidFill>
                  <a:srgbClr val="002060"/>
                </a:solidFill>
                <a:latin typeface="Times New Roman" panose="02020603050405020304" pitchFamily="18" charset="0"/>
                <a:cs typeface="Times New Roman" panose="02020603050405020304" pitchFamily="18" charset="0"/>
              </a:rPr>
              <a:t> </a:t>
            </a:r>
            <a:r>
              <a:rPr lang="en-US" sz="3000" b="0" i="1" dirty="0" err="1">
                <a:solidFill>
                  <a:srgbClr val="002060"/>
                </a:solidFill>
                <a:latin typeface="Times New Roman" panose="02020603050405020304" pitchFamily="18" charset="0"/>
                <a:cs typeface="Times New Roman" panose="02020603050405020304" pitchFamily="18" charset="0"/>
              </a:rPr>
              <a:t>đồng</a:t>
            </a:r>
            <a:r>
              <a:rPr lang="en-US" sz="3000" b="0" i="1" dirty="0">
                <a:solidFill>
                  <a:srgbClr val="002060"/>
                </a:solidFill>
                <a:latin typeface="Times New Roman" panose="02020603050405020304" pitchFamily="18" charset="0"/>
                <a:cs typeface="Times New Roman" panose="02020603050405020304" pitchFamily="18" charset="0"/>
              </a:rPr>
              <a:t> </a:t>
            </a:r>
            <a:r>
              <a:rPr lang="en-US" sz="3000" b="0" i="1" dirty="0" err="1">
                <a:solidFill>
                  <a:srgbClr val="002060"/>
                </a:solidFill>
                <a:latin typeface="Times New Roman" panose="02020603050405020304" pitchFamily="18" charset="0"/>
                <a:cs typeface="Times New Roman" panose="02020603050405020304" pitchFamily="18" charset="0"/>
              </a:rPr>
              <a:t>vắng</a:t>
            </a:r>
            <a:r>
              <a:rPr lang="en-US" sz="3000" b="0" dirty="0">
                <a:solidFill>
                  <a:srgbClr val="002060"/>
                </a:solidFill>
                <a:latin typeface="Times New Roman" panose="02020603050405020304" pitchFamily="18" charset="0"/>
                <a:cs typeface="Times New Roman" panose="02020603050405020304" pitchFamily="18" charset="0"/>
              </a:rPr>
              <a:t>)</a:t>
            </a:r>
          </a:p>
          <a:p>
            <a:pPr eaLnBrk="1" hangingPunct="1">
              <a:lnSpc>
                <a:spcPct val="150000"/>
              </a:lnSpc>
              <a:spcBef>
                <a:spcPct val="20000"/>
              </a:spcBef>
              <a:buFontTx/>
              <a:buChar char="-"/>
              <a:defRPr/>
            </a:pPr>
            <a:r>
              <a:rPr lang="en-US" sz="3000" b="0" dirty="0">
                <a:solidFill>
                  <a:srgbClr val="002060"/>
                </a:solidFill>
                <a:latin typeface="Times New Roman" panose="02020603050405020304" pitchFamily="18" charset="0"/>
                <a:cs typeface="Times New Roman" panose="02020603050405020304" pitchFamily="18" charset="0"/>
              </a:rPr>
              <a:t> </a:t>
            </a:r>
            <a:r>
              <a:rPr lang="en-US" sz="3000" b="0" dirty="0" err="1">
                <a:solidFill>
                  <a:srgbClr val="002060"/>
                </a:solidFill>
                <a:latin typeface="Times New Roman" panose="02020603050405020304" pitchFamily="18" charset="0"/>
                <a:cs typeface="Times New Roman" panose="02020603050405020304" pitchFamily="18" charset="0"/>
              </a:rPr>
              <a:t>Hòn</a:t>
            </a:r>
            <a:r>
              <a:rPr lang="en-US" sz="3000" b="0" dirty="0">
                <a:solidFill>
                  <a:srgbClr val="002060"/>
                </a:solidFill>
                <a:latin typeface="Times New Roman" panose="02020603050405020304" pitchFamily="18" charset="0"/>
                <a:cs typeface="Times New Roman" panose="02020603050405020304" pitchFamily="18" charset="0"/>
              </a:rPr>
              <a:t> </a:t>
            </a:r>
            <a:r>
              <a:rPr lang="en-US" sz="3000" b="0" dirty="0" err="1">
                <a:solidFill>
                  <a:srgbClr val="002060"/>
                </a:solidFill>
                <a:latin typeface="Times New Roman" panose="02020603050405020304" pitchFamily="18" charset="0"/>
                <a:cs typeface="Times New Roman" panose="02020603050405020304" pitchFamily="18" charset="0"/>
              </a:rPr>
              <a:t>đá</a:t>
            </a:r>
            <a:r>
              <a:rPr lang="en-US" sz="3000" b="0" dirty="0">
                <a:solidFill>
                  <a:srgbClr val="002060"/>
                </a:solidFill>
                <a:latin typeface="Times New Roman" panose="02020603050405020304" pitchFamily="18" charset="0"/>
                <a:cs typeface="Times New Roman" panose="02020603050405020304" pitchFamily="18" charset="0"/>
              </a:rPr>
              <a:t> </a:t>
            </a:r>
            <a:r>
              <a:rPr lang="en-US" sz="3000" b="0" dirty="0" err="1">
                <a:solidFill>
                  <a:srgbClr val="002060"/>
                </a:solidFill>
                <a:latin typeface="Times New Roman" panose="02020603050405020304" pitchFamily="18" charset="0"/>
                <a:cs typeface="Times New Roman" panose="02020603050405020304" pitchFamily="18" charset="0"/>
              </a:rPr>
              <a:t>hình</a:t>
            </a:r>
            <a:r>
              <a:rPr lang="en-US" sz="3000" b="0" dirty="0">
                <a:solidFill>
                  <a:srgbClr val="002060"/>
                </a:solidFill>
                <a:latin typeface="Times New Roman" panose="02020603050405020304" pitchFamily="18" charset="0"/>
                <a:cs typeface="Times New Roman" panose="02020603050405020304" pitchFamily="18" charset="0"/>
              </a:rPr>
              <a:t> </a:t>
            </a:r>
            <a:r>
              <a:rPr lang="en-US" sz="3000" b="0" dirty="0" err="1">
                <a:solidFill>
                  <a:srgbClr val="002060"/>
                </a:solidFill>
                <a:latin typeface="Times New Roman" panose="02020603050405020304" pitchFamily="18" charset="0"/>
                <a:cs typeface="Times New Roman" panose="02020603050405020304" pitchFamily="18" charset="0"/>
              </a:rPr>
              <a:t>mũi</a:t>
            </a:r>
            <a:r>
              <a:rPr lang="en-US" sz="3000" b="0" dirty="0">
                <a:solidFill>
                  <a:srgbClr val="002060"/>
                </a:solidFill>
                <a:latin typeface="Times New Roman" panose="02020603050405020304" pitchFamily="18" charset="0"/>
                <a:cs typeface="Times New Roman" panose="02020603050405020304" pitchFamily="18" charset="0"/>
              </a:rPr>
              <a:t> </a:t>
            </a:r>
            <a:r>
              <a:rPr lang="en-US" sz="3000" b="0" dirty="0" err="1">
                <a:solidFill>
                  <a:srgbClr val="002060"/>
                </a:solidFill>
                <a:latin typeface="Times New Roman" panose="02020603050405020304" pitchFamily="18" charset="0"/>
                <a:cs typeface="Times New Roman" panose="02020603050405020304" pitchFamily="18" charset="0"/>
              </a:rPr>
              <a:t>tên</a:t>
            </a:r>
            <a:r>
              <a:rPr lang="en-US" sz="3000" b="0" dirty="0">
                <a:solidFill>
                  <a:srgbClr val="002060"/>
                </a:solidFill>
                <a:latin typeface="Times New Roman" panose="02020603050405020304" pitchFamily="18" charset="0"/>
                <a:cs typeface="Times New Roman" panose="02020603050405020304" pitchFamily="18" charset="0"/>
              </a:rPr>
              <a:t> </a:t>
            </a:r>
            <a:r>
              <a:rPr lang="en-US" sz="3000" b="0" dirty="0" err="1">
                <a:solidFill>
                  <a:srgbClr val="002060"/>
                </a:solidFill>
                <a:latin typeface="Times New Roman" panose="02020603050405020304" pitchFamily="18" charset="0"/>
                <a:cs typeface="Times New Roman" panose="02020603050405020304" pitchFamily="18" charset="0"/>
              </a:rPr>
              <a:t>trỏ</a:t>
            </a:r>
            <a:r>
              <a:rPr lang="en-US" sz="3000" b="0" dirty="0">
                <a:solidFill>
                  <a:srgbClr val="002060"/>
                </a:solidFill>
                <a:latin typeface="Times New Roman" panose="02020603050405020304" pitchFamily="18" charset="0"/>
                <a:cs typeface="Times New Roman" panose="02020603050405020304" pitchFamily="18" charset="0"/>
              </a:rPr>
              <a:t> </a:t>
            </a:r>
            <a:r>
              <a:rPr lang="en-US" sz="3000" b="0" dirty="0" err="1">
                <a:solidFill>
                  <a:srgbClr val="002060"/>
                </a:solidFill>
                <a:latin typeface="Times New Roman" panose="02020603050405020304" pitchFamily="18" charset="0"/>
                <a:cs typeface="Times New Roman" panose="02020603050405020304" pitchFamily="18" charset="0"/>
              </a:rPr>
              <a:t>vào</a:t>
            </a:r>
            <a:r>
              <a:rPr lang="en-US" sz="3000" b="0" dirty="0">
                <a:solidFill>
                  <a:srgbClr val="002060"/>
                </a:solidFill>
                <a:latin typeface="Times New Roman" panose="02020603050405020304" pitchFamily="18" charset="0"/>
                <a:cs typeface="Times New Roman" panose="02020603050405020304" pitchFamily="18" charset="0"/>
              </a:rPr>
              <a:t> </a:t>
            </a:r>
            <a:r>
              <a:rPr lang="en-US" sz="3000" b="0" dirty="0" err="1">
                <a:solidFill>
                  <a:srgbClr val="002060"/>
                </a:solidFill>
                <a:latin typeface="Times New Roman" panose="02020603050405020304" pitchFamily="18" charset="0"/>
                <a:cs typeface="Times New Roman" panose="02020603050405020304" pitchFamily="18" charset="0"/>
              </a:rPr>
              <a:t>nơi</a:t>
            </a:r>
            <a:r>
              <a:rPr lang="en-US" sz="3000" b="0" dirty="0">
                <a:solidFill>
                  <a:srgbClr val="002060"/>
                </a:solidFill>
                <a:latin typeface="Times New Roman" panose="02020603050405020304" pitchFamily="18" charset="0"/>
                <a:cs typeface="Times New Roman" panose="02020603050405020304" pitchFamily="18" charset="0"/>
              </a:rPr>
              <a:t> </a:t>
            </a:r>
            <a:r>
              <a:rPr lang="en-US" sz="3000" b="0" dirty="0" err="1">
                <a:solidFill>
                  <a:srgbClr val="002060"/>
                </a:solidFill>
                <a:latin typeface="Times New Roman" panose="02020603050405020304" pitchFamily="18" charset="0"/>
                <a:cs typeface="Times New Roman" panose="02020603050405020304" pitchFamily="18" charset="0"/>
              </a:rPr>
              <a:t>giấu</a:t>
            </a:r>
            <a:r>
              <a:rPr lang="en-US" sz="3000" b="0" dirty="0">
                <a:solidFill>
                  <a:srgbClr val="002060"/>
                </a:solidFill>
                <a:latin typeface="Times New Roman" panose="02020603050405020304" pitchFamily="18" charset="0"/>
                <a:cs typeface="Times New Roman" panose="02020603050405020304" pitchFamily="18" charset="0"/>
              </a:rPr>
              <a:t> </a:t>
            </a:r>
            <a:r>
              <a:rPr lang="en-US" sz="3000" b="0" dirty="0" err="1">
                <a:solidFill>
                  <a:srgbClr val="002060"/>
                </a:solidFill>
                <a:latin typeface="Times New Roman" panose="02020603050405020304" pitchFamily="18" charset="0"/>
                <a:cs typeface="Times New Roman" panose="02020603050405020304" pitchFamily="18" charset="0"/>
              </a:rPr>
              <a:t>hộp</a:t>
            </a:r>
            <a:r>
              <a:rPr lang="en-US" sz="3000" b="0" dirty="0">
                <a:solidFill>
                  <a:srgbClr val="002060"/>
                </a:solidFill>
                <a:latin typeface="Times New Roman" panose="02020603050405020304" pitchFamily="18" charset="0"/>
                <a:cs typeface="Times New Roman" panose="02020603050405020304" pitchFamily="18" charset="0"/>
              </a:rPr>
              <a:t> </a:t>
            </a:r>
            <a:r>
              <a:rPr lang="en-US" sz="3000" b="0" dirty="0" err="1">
                <a:solidFill>
                  <a:srgbClr val="002060"/>
                </a:solidFill>
                <a:latin typeface="Times New Roman" panose="02020603050405020304" pitchFamily="18" charset="0"/>
                <a:cs typeface="Times New Roman" panose="02020603050405020304" pitchFamily="18" charset="0"/>
              </a:rPr>
              <a:t>thư</a:t>
            </a:r>
            <a:r>
              <a:rPr lang="en-US" sz="3000" b="0" dirty="0">
                <a:solidFill>
                  <a:srgbClr val="002060"/>
                </a:solidFill>
                <a:latin typeface="Times New Roman" panose="02020603050405020304" pitchFamily="18" charset="0"/>
                <a:cs typeface="Times New Roman" panose="02020603050405020304" pitchFamily="18" charset="0"/>
              </a:rPr>
              <a:t> .</a:t>
            </a:r>
          </a:p>
          <a:p>
            <a:pPr eaLnBrk="1" hangingPunct="1">
              <a:lnSpc>
                <a:spcPct val="150000"/>
              </a:lnSpc>
              <a:spcBef>
                <a:spcPct val="20000"/>
              </a:spcBef>
              <a:buFontTx/>
              <a:buChar char="-"/>
              <a:defRPr/>
            </a:pPr>
            <a:r>
              <a:rPr lang="en-US" sz="3000" b="0" dirty="0">
                <a:solidFill>
                  <a:srgbClr val="002060"/>
                </a:solidFill>
                <a:latin typeface="Times New Roman" panose="02020603050405020304" pitchFamily="18" charset="0"/>
                <a:cs typeface="Times New Roman" panose="02020603050405020304" pitchFamily="18" charset="0"/>
              </a:rPr>
              <a:t> </a:t>
            </a:r>
            <a:r>
              <a:rPr lang="en-US" sz="3000" b="0" dirty="0" err="1">
                <a:solidFill>
                  <a:srgbClr val="002060"/>
                </a:solidFill>
                <a:latin typeface="Times New Roman" panose="02020603050405020304" pitchFamily="18" charset="0"/>
                <a:cs typeface="Times New Roman" panose="02020603050405020304" pitchFamily="18" charset="0"/>
              </a:rPr>
              <a:t>Báo</a:t>
            </a:r>
            <a:r>
              <a:rPr lang="en-US" sz="3000" b="0" dirty="0">
                <a:solidFill>
                  <a:srgbClr val="002060"/>
                </a:solidFill>
                <a:latin typeface="Times New Roman" panose="02020603050405020304" pitchFamily="18" charset="0"/>
                <a:cs typeface="Times New Roman" panose="02020603050405020304" pitchFamily="18" charset="0"/>
              </a:rPr>
              <a:t> </a:t>
            </a:r>
            <a:r>
              <a:rPr lang="en-US" sz="3000" b="0" dirty="0" err="1">
                <a:solidFill>
                  <a:srgbClr val="002060"/>
                </a:solidFill>
                <a:latin typeface="Times New Roman" panose="02020603050405020304" pitchFamily="18" charset="0"/>
                <a:cs typeface="Times New Roman" panose="02020603050405020304" pitchFamily="18" charset="0"/>
              </a:rPr>
              <a:t>cáo</a:t>
            </a:r>
            <a:r>
              <a:rPr lang="en-US" sz="3000" b="0" dirty="0">
                <a:solidFill>
                  <a:srgbClr val="002060"/>
                </a:solidFill>
                <a:latin typeface="Times New Roman" panose="02020603050405020304" pitchFamily="18" charset="0"/>
                <a:cs typeface="Times New Roman" panose="02020603050405020304" pitchFamily="18" charset="0"/>
              </a:rPr>
              <a:t> </a:t>
            </a:r>
            <a:r>
              <a:rPr lang="en-US" sz="3000" b="0" dirty="0" err="1">
                <a:solidFill>
                  <a:srgbClr val="002060"/>
                </a:solidFill>
                <a:latin typeface="Times New Roman" panose="02020603050405020304" pitchFamily="18" charset="0"/>
                <a:cs typeface="Times New Roman" panose="02020603050405020304" pitchFamily="18" charset="0"/>
              </a:rPr>
              <a:t>được</a:t>
            </a:r>
            <a:r>
              <a:rPr lang="en-US" sz="3000" b="0" dirty="0">
                <a:solidFill>
                  <a:srgbClr val="002060"/>
                </a:solidFill>
                <a:latin typeface="Times New Roman" panose="02020603050405020304" pitchFamily="18" charset="0"/>
                <a:cs typeface="Times New Roman" panose="02020603050405020304" pitchFamily="18" charset="0"/>
              </a:rPr>
              <a:t> </a:t>
            </a:r>
            <a:r>
              <a:rPr lang="en-US" sz="3000" b="0" dirty="0" err="1">
                <a:solidFill>
                  <a:srgbClr val="002060"/>
                </a:solidFill>
                <a:latin typeface="Times New Roman" panose="02020603050405020304" pitchFamily="18" charset="0"/>
                <a:cs typeface="Times New Roman" panose="02020603050405020304" pitchFamily="18" charset="0"/>
              </a:rPr>
              <a:t>đặt</a:t>
            </a:r>
            <a:r>
              <a:rPr lang="en-US" sz="3000" b="0" dirty="0">
                <a:solidFill>
                  <a:srgbClr val="002060"/>
                </a:solidFill>
                <a:latin typeface="Times New Roman" panose="02020603050405020304" pitchFamily="18" charset="0"/>
                <a:cs typeface="Times New Roman" panose="02020603050405020304" pitchFamily="18" charset="0"/>
              </a:rPr>
              <a:t> </a:t>
            </a:r>
            <a:r>
              <a:rPr lang="en-US" sz="3000" b="0" dirty="0" err="1">
                <a:solidFill>
                  <a:srgbClr val="002060"/>
                </a:solidFill>
                <a:latin typeface="Times New Roman" panose="02020603050405020304" pitchFamily="18" charset="0"/>
                <a:cs typeface="Times New Roman" panose="02020603050405020304" pitchFamily="18" charset="0"/>
              </a:rPr>
              <a:t>trong</a:t>
            </a:r>
            <a:r>
              <a:rPr lang="en-US" sz="3000" b="0" dirty="0">
                <a:solidFill>
                  <a:srgbClr val="002060"/>
                </a:solidFill>
                <a:latin typeface="Times New Roman" panose="02020603050405020304" pitchFamily="18" charset="0"/>
                <a:cs typeface="Times New Roman" panose="02020603050405020304" pitchFamily="18" charset="0"/>
              </a:rPr>
              <a:t> </a:t>
            </a:r>
            <a:r>
              <a:rPr lang="en-US" sz="3000" b="0" dirty="0" err="1">
                <a:solidFill>
                  <a:srgbClr val="002060"/>
                </a:solidFill>
                <a:latin typeface="Times New Roman" panose="02020603050405020304" pitchFamily="18" charset="0"/>
                <a:cs typeface="Times New Roman" panose="02020603050405020304" pitchFamily="18" charset="0"/>
              </a:rPr>
              <a:t>một</a:t>
            </a:r>
            <a:r>
              <a:rPr lang="en-US" sz="3000" b="0" dirty="0">
                <a:solidFill>
                  <a:srgbClr val="002060"/>
                </a:solidFill>
                <a:latin typeface="Times New Roman" panose="02020603050405020304" pitchFamily="18" charset="0"/>
                <a:cs typeface="Times New Roman" panose="02020603050405020304" pitchFamily="18" charset="0"/>
              </a:rPr>
              <a:t> </a:t>
            </a:r>
            <a:r>
              <a:rPr lang="en-US" sz="3000" b="0" dirty="0" err="1">
                <a:solidFill>
                  <a:srgbClr val="002060"/>
                </a:solidFill>
                <a:latin typeface="Times New Roman" panose="02020603050405020304" pitchFamily="18" charset="0"/>
                <a:cs typeface="Times New Roman" panose="02020603050405020304" pitchFamily="18" charset="0"/>
              </a:rPr>
              <a:t>hộp</a:t>
            </a:r>
            <a:r>
              <a:rPr lang="en-US" sz="3000" b="0" dirty="0">
                <a:solidFill>
                  <a:srgbClr val="002060"/>
                </a:solidFill>
                <a:latin typeface="Times New Roman" panose="02020603050405020304" pitchFamily="18" charset="0"/>
                <a:cs typeface="Times New Roman" panose="02020603050405020304" pitchFamily="18" charset="0"/>
              </a:rPr>
              <a:t> </a:t>
            </a:r>
            <a:r>
              <a:rPr lang="en-US" sz="3000" b="0" dirty="0" err="1">
                <a:solidFill>
                  <a:srgbClr val="002060"/>
                </a:solidFill>
                <a:latin typeface="Times New Roman" panose="02020603050405020304" pitchFamily="18" charset="0"/>
                <a:cs typeface="Times New Roman" panose="02020603050405020304" pitchFamily="18" charset="0"/>
              </a:rPr>
              <a:t>thuốc</a:t>
            </a:r>
            <a:r>
              <a:rPr lang="en-US" sz="3000" b="0" dirty="0">
                <a:solidFill>
                  <a:srgbClr val="002060"/>
                </a:solidFill>
                <a:latin typeface="Times New Roman" panose="02020603050405020304" pitchFamily="18" charset="0"/>
                <a:cs typeface="Times New Roman" panose="02020603050405020304" pitchFamily="18" charset="0"/>
              </a:rPr>
              <a:t> </a:t>
            </a:r>
            <a:r>
              <a:rPr lang="en-US" sz="3000" b="0" dirty="0" err="1">
                <a:solidFill>
                  <a:srgbClr val="002060"/>
                </a:solidFill>
                <a:latin typeface="Times New Roman" panose="02020603050405020304" pitchFamily="18" charset="0"/>
                <a:cs typeface="Times New Roman" panose="02020603050405020304" pitchFamily="18" charset="0"/>
              </a:rPr>
              <a:t>đánh</a:t>
            </a:r>
            <a:r>
              <a:rPr lang="en-US" sz="3000" b="0" dirty="0">
                <a:solidFill>
                  <a:srgbClr val="002060"/>
                </a:solidFill>
                <a:latin typeface="Times New Roman" panose="02020603050405020304" pitchFamily="18" charset="0"/>
                <a:cs typeface="Times New Roman" panose="02020603050405020304" pitchFamily="18" charset="0"/>
              </a:rPr>
              <a:t> </a:t>
            </a:r>
            <a:r>
              <a:rPr lang="en-US" sz="3000" b="0" dirty="0" err="1">
                <a:solidFill>
                  <a:srgbClr val="002060"/>
                </a:solidFill>
                <a:latin typeface="Times New Roman" panose="02020603050405020304" pitchFamily="18" charset="0"/>
                <a:cs typeface="Times New Roman" panose="02020603050405020304" pitchFamily="18" charset="0"/>
              </a:rPr>
              <a:t>răng</a:t>
            </a:r>
            <a:r>
              <a:rPr lang="en-US" sz="3000" b="0" dirty="0">
                <a:solidFill>
                  <a:srgbClr val="002060"/>
                </a:solidFill>
                <a:latin typeface="Times New Roman" panose="02020603050405020304" pitchFamily="18" charset="0"/>
                <a:cs typeface="Times New Roman" panose="02020603050405020304" pitchFamily="18" charset="0"/>
              </a:rPr>
              <a:t>.</a:t>
            </a:r>
          </a:p>
          <a:p>
            <a:pPr eaLnBrk="1" hangingPunct="1">
              <a:spcBef>
                <a:spcPct val="20000"/>
              </a:spcBef>
              <a:defRPr/>
            </a:pPr>
            <a:r>
              <a:rPr lang="en-US" sz="3200" b="0" u="sng" dirty="0">
                <a:solidFill>
                  <a:schemeClr val="tx1"/>
                </a:solidFill>
              </a:rPr>
              <a:t>      </a:t>
            </a:r>
          </a:p>
        </p:txBody>
      </p:sp>
      <p:sp>
        <p:nvSpPr>
          <p:cNvPr id="5" name="Rectangle 4"/>
          <p:cNvSpPr/>
          <p:nvPr/>
        </p:nvSpPr>
        <p:spPr>
          <a:xfrm>
            <a:off x="310487" y="1447800"/>
            <a:ext cx="8534400" cy="1447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Bef>
                <a:spcPct val="20000"/>
              </a:spcBef>
              <a:defRPr/>
            </a:pPr>
            <a:r>
              <a:rPr lang="en-US" sz="3600" u="sng" dirty="0" err="1">
                <a:solidFill>
                  <a:srgbClr val="008000"/>
                </a:solidFill>
                <a:latin typeface="Times New Roman" panose="02020603050405020304" pitchFamily="18" charset="0"/>
                <a:cs typeface="Times New Roman" panose="02020603050405020304" pitchFamily="18" charset="0"/>
              </a:rPr>
              <a:t>Tìm</a:t>
            </a:r>
            <a:r>
              <a:rPr lang="en-US" sz="3600" u="sng" dirty="0">
                <a:solidFill>
                  <a:srgbClr val="008000"/>
                </a:solidFill>
                <a:latin typeface="Times New Roman" panose="02020603050405020304" pitchFamily="18" charset="0"/>
                <a:cs typeface="Times New Roman" panose="02020603050405020304" pitchFamily="18" charset="0"/>
              </a:rPr>
              <a:t> </a:t>
            </a:r>
            <a:r>
              <a:rPr lang="en-US" sz="3600" u="sng" dirty="0" err="1">
                <a:solidFill>
                  <a:srgbClr val="008000"/>
                </a:solidFill>
                <a:latin typeface="Times New Roman" panose="02020603050405020304" pitchFamily="18" charset="0"/>
                <a:cs typeface="Times New Roman" panose="02020603050405020304" pitchFamily="18" charset="0"/>
              </a:rPr>
              <a:t>hiểu</a:t>
            </a:r>
            <a:r>
              <a:rPr lang="en-US" sz="3600" u="sng" dirty="0">
                <a:solidFill>
                  <a:srgbClr val="008000"/>
                </a:solidFill>
                <a:latin typeface="Times New Roman" panose="02020603050405020304" pitchFamily="18" charset="0"/>
                <a:cs typeface="Times New Roman" panose="02020603050405020304" pitchFamily="18" charset="0"/>
              </a:rPr>
              <a:t> </a:t>
            </a:r>
            <a:r>
              <a:rPr lang="en-US" sz="3600" u="sng" dirty="0" err="1">
                <a:solidFill>
                  <a:srgbClr val="008000"/>
                </a:solidFill>
                <a:latin typeface="Times New Roman" panose="02020603050405020304" pitchFamily="18" charset="0"/>
                <a:cs typeface="Times New Roman" panose="02020603050405020304" pitchFamily="18" charset="0"/>
              </a:rPr>
              <a:t>bài</a:t>
            </a:r>
            <a:r>
              <a:rPr lang="en-US" sz="3600" u="sng" dirty="0">
                <a:solidFill>
                  <a:srgbClr val="008000"/>
                </a:solidFill>
                <a:latin typeface="Times New Roman" panose="02020603050405020304" pitchFamily="18" charset="0"/>
                <a:cs typeface="Times New Roman" panose="02020603050405020304" pitchFamily="18" charset="0"/>
              </a:rPr>
              <a:t>:  </a:t>
            </a:r>
          </a:p>
          <a:p>
            <a:pPr>
              <a:spcBef>
                <a:spcPct val="20000"/>
              </a:spcBef>
              <a:defRPr/>
            </a:pPr>
            <a:r>
              <a:rPr lang="en-US" sz="3600" dirty="0" smtClean="0">
                <a:solidFill>
                  <a:srgbClr val="FF0000"/>
                </a:solidFill>
                <a:latin typeface="Times New Roman" panose="02020603050405020304" pitchFamily="18" charset="0"/>
                <a:cs typeface="Times New Roman" panose="02020603050405020304" pitchFamily="18" charset="0"/>
              </a:rPr>
              <a:t>1/ </a:t>
            </a:r>
            <a:r>
              <a:rPr lang="en-US" sz="3600" dirty="0" err="1" smtClean="0">
                <a:solidFill>
                  <a:srgbClr val="FF0000"/>
                </a:solidFill>
                <a:latin typeface="Times New Roman" panose="02020603050405020304" pitchFamily="18" charset="0"/>
                <a:cs typeface="Times New Roman" panose="02020603050405020304" pitchFamily="18" charset="0"/>
              </a:rPr>
              <a:t>Người</a:t>
            </a:r>
            <a:r>
              <a:rPr lang="en-US" sz="3600" dirty="0" smtClean="0">
                <a:solidFill>
                  <a:srgbClr val="FF0000"/>
                </a:solidFill>
                <a:latin typeface="Times New Roman" panose="02020603050405020304" pitchFamily="18" charset="0"/>
                <a:cs typeface="Times New Roman" panose="02020603050405020304" pitchFamily="18" charset="0"/>
              </a:rPr>
              <a:t> </a:t>
            </a:r>
            <a:r>
              <a:rPr lang="en-US" sz="3600" dirty="0" err="1">
                <a:solidFill>
                  <a:srgbClr val="FF0000"/>
                </a:solidFill>
                <a:latin typeface="Times New Roman" panose="02020603050405020304" pitchFamily="18" charset="0"/>
                <a:cs typeface="Times New Roman" panose="02020603050405020304" pitchFamily="18" charset="0"/>
              </a:rPr>
              <a:t>liên</a:t>
            </a:r>
            <a:r>
              <a:rPr lang="en-US" sz="3600" dirty="0">
                <a:solidFill>
                  <a:srgbClr val="FF0000"/>
                </a:solidFill>
                <a:latin typeface="Times New Roman" panose="02020603050405020304" pitchFamily="18" charset="0"/>
                <a:cs typeface="Times New Roman" panose="02020603050405020304" pitchFamily="18" charset="0"/>
              </a:rPr>
              <a:t> </a:t>
            </a:r>
            <a:r>
              <a:rPr lang="en-US" sz="3600" dirty="0" err="1">
                <a:solidFill>
                  <a:srgbClr val="FF0000"/>
                </a:solidFill>
                <a:latin typeface="Times New Roman" panose="02020603050405020304" pitchFamily="18" charset="0"/>
                <a:cs typeface="Times New Roman" panose="02020603050405020304" pitchFamily="18" charset="0"/>
              </a:rPr>
              <a:t>lạc</a:t>
            </a:r>
            <a:r>
              <a:rPr lang="en-US" sz="3600" dirty="0">
                <a:solidFill>
                  <a:srgbClr val="FF0000"/>
                </a:solidFill>
                <a:latin typeface="Times New Roman" panose="02020603050405020304" pitchFamily="18" charset="0"/>
                <a:cs typeface="Times New Roman" panose="02020603050405020304" pitchFamily="18" charset="0"/>
              </a:rPr>
              <a:t> </a:t>
            </a:r>
            <a:r>
              <a:rPr lang="en-US" sz="3600" dirty="0" err="1">
                <a:solidFill>
                  <a:srgbClr val="FF0000"/>
                </a:solidFill>
                <a:latin typeface="Times New Roman" panose="02020603050405020304" pitchFamily="18" charset="0"/>
                <a:cs typeface="Times New Roman" panose="02020603050405020304" pitchFamily="18" charset="0"/>
              </a:rPr>
              <a:t>ngụy</a:t>
            </a:r>
            <a:r>
              <a:rPr lang="en-US" sz="3600" dirty="0">
                <a:solidFill>
                  <a:srgbClr val="FF0000"/>
                </a:solidFill>
                <a:latin typeface="Times New Roman" panose="02020603050405020304" pitchFamily="18" charset="0"/>
                <a:cs typeface="Times New Roman" panose="02020603050405020304" pitchFamily="18" charset="0"/>
              </a:rPr>
              <a:t> </a:t>
            </a:r>
            <a:r>
              <a:rPr lang="en-US" sz="3600" dirty="0" err="1">
                <a:solidFill>
                  <a:srgbClr val="FF0000"/>
                </a:solidFill>
                <a:latin typeface="Times New Roman" panose="02020603050405020304" pitchFamily="18" charset="0"/>
                <a:cs typeface="Times New Roman" panose="02020603050405020304" pitchFamily="18" charset="0"/>
              </a:rPr>
              <a:t>trang</a:t>
            </a:r>
            <a:r>
              <a:rPr lang="en-US" sz="3600" dirty="0">
                <a:solidFill>
                  <a:srgbClr val="FF0000"/>
                </a:solidFill>
                <a:latin typeface="Times New Roman" panose="02020603050405020304" pitchFamily="18" charset="0"/>
                <a:cs typeface="Times New Roman" panose="02020603050405020304" pitchFamily="18" charset="0"/>
              </a:rPr>
              <a:t> </a:t>
            </a:r>
            <a:r>
              <a:rPr lang="en-US" sz="3600" dirty="0" err="1">
                <a:solidFill>
                  <a:srgbClr val="FF0000"/>
                </a:solidFill>
                <a:latin typeface="Times New Roman" panose="02020603050405020304" pitchFamily="18" charset="0"/>
                <a:cs typeface="Times New Roman" panose="02020603050405020304" pitchFamily="18" charset="0"/>
              </a:rPr>
              <a:t>hộp</a:t>
            </a:r>
            <a:r>
              <a:rPr lang="en-US" sz="3600" dirty="0">
                <a:solidFill>
                  <a:srgbClr val="FF0000"/>
                </a:solidFill>
                <a:latin typeface="Times New Roman" panose="02020603050405020304" pitchFamily="18" charset="0"/>
                <a:cs typeface="Times New Roman" panose="02020603050405020304" pitchFamily="18" charset="0"/>
              </a:rPr>
              <a:t> </a:t>
            </a:r>
            <a:r>
              <a:rPr lang="en-US" sz="3600" dirty="0" err="1">
                <a:solidFill>
                  <a:srgbClr val="FF0000"/>
                </a:solidFill>
                <a:latin typeface="Times New Roman" panose="02020603050405020304" pitchFamily="18" charset="0"/>
                <a:cs typeface="Times New Roman" panose="02020603050405020304" pitchFamily="18" charset="0"/>
              </a:rPr>
              <a:t>thư</a:t>
            </a:r>
            <a:r>
              <a:rPr lang="en-US" sz="3600" dirty="0">
                <a:solidFill>
                  <a:srgbClr val="FF0000"/>
                </a:solidFill>
                <a:latin typeface="Times New Roman" panose="02020603050405020304" pitchFamily="18" charset="0"/>
                <a:cs typeface="Times New Roman" panose="02020603050405020304" pitchFamily="18" charset="0"/>
              </a:rPr>
              <a:t> </a:t>
            </a:r>
            <a:r>
              <a:rPr lang="en-US" sz="3600" dirty="0" err="1">
                <a:solidFill>
                  <a:srgbClr val="FF0000"/>
                </a:solidFill>
                <a:latin typeface="Times New Roman" panose="02020603050405020304" pitchFamily="18" charset="0"/>
                <a:cs typeface="Times New Roman" panose="02020603050405020304" pitchFamily="18" charset="0"/>
              </a:rPr>
              <a:t>mật</a:t>
            </a:r>
            <a:r>
              <a:rPr lang="en-US" sz="3600" dirty="0">
                <a:solidFill>
                  <a:srgbClr val="FF0000"/>
                </a:solidFill>
                <a:latin typeface="Times New Roman" panose="02020603050405020304" pitchFamily="18" charset="0"/>
                <a:cs typeface="Times New Roman" panose="02020603050405020304" pitchFamily="18" charset="0"/>
              </a:rPr>
              <a:t> </a:t>
            </a:r>
            <a:r>
              <a:rPr lang="en-US" sz="3600" dirty="0" err="1">
                <a:solidFill>
                  <a:srgbClr val="FF0000"/>
                </a:solidFill>
                <a:latin typeface="Times New Roman" panose="02020603050405020304" pitchFamily="18" charset="0"/>
                <a:cs typeface="Times New Roman" panose="02020603050405020304" pitchFamily="18" charset="0"/>
              </a:rPr>
              <a:t>khéo</a:t>
            </a:r>
            <a:r>
              <a:rPr lang="en-US" sz="3600" dirty="0">
                <a:solidFill>
                  <a:srgbClr val="FF0000"/>
                </a:solidFill>
                <a:latin typeface="Times New Roman" panose="02020603050405020304" pitchFamily="18" charset="0"/>
                <a:cs typeface="Times New Roman" panose="02020603050405020304" pitchFamily="18" charset="0"/>
              </a:rPr>
              <a:t> </a:t>
            </a:r>
            <a:r>
              <a:rPr lang="en-US" sz="3600" dirty="0" err="1">
                <a:solidFill>
                  <a:srgbClr val="FF0000"/>
                </a:solidFill>
                <a:latin typeface="Times New Roman" panose="02020603050405020304" pitchFamily="18" charset="0"/>
                <a:cs typeface="Times New Roman" panose="02020603050405020304" pitchFamily="18" charset="0"/>
              </a:rPr>
              <a:t>léo</a:t>
            </a:r>
            <a:r>
              <a:rPr lang="en-US" sz="3600" dirty="0">
                <a:solidFill>
                  <a:srgbClr val="FF0000"/>
                </a:solidFill>
                <a:latin typeface="Times New Roman" panose="02020603050405020304" pitchFamily="18" charset="0"/>
                <a:cs typeface="Times New Roman" panose="02020603050405020304" pitchFamily="18" charset="0"/>
              </a:rPr>
              <a:t> </a:t>
            </a:r>
            <a:r>
              <a:rPr lang="en-US" sz="3600" dirty="0" err="1">
                <a:solidFill>
                  <a:srgbClr val="FF0000"/>
                </a:solidFill>
                <a:latin typeface="Times New Roman" panose="02020603050405020304" pitchFamily="18" charset="0"/>
                <a:cs typeface="Times New Roman" panose="02020603050405020304" pitchFamily="18" charset="0"/>
              </a:rPr>
              <a:t>như</a:t>
            </a:r>
            <a:r>
              <a:rPr lang="en-US" sz="3600" dirty="0">
                <a:solidFill>
                  <a:srgbClr val="FF0000"/>
                </a:solidFill>
                <a:latin typeface="Times New Roman" panose="02020603050405020304" pitchFamily="18" charset="0"/>
                <a:cs typeface="Times New Roman" panose="02020603050405020304" pitchFamily="18" charset="0"/>
              </a:rPr>
              <a:t> </a:t>
            </a:r>
            <a:r>
              <a:rPr lang="en-US" sz="3600" dirty="0" err="1">
                <a:solidFill>
                  <a:srgbClr val="FF0000"/>
                </a:solidFill>
                <a:latin typeface="Times New Roman" panose="02020603050405020304" pitchFamily="18" charset="0"/>
                <a:cs typeface="Times New Roman" panose="02020603050405020304" pitchFamily="18" charset="0"/>
              </a:rPr>
              <a:t>thế</a:t>
            </a:r>
            <a:r>
              <a:rPr lang="en-US" sz="3600" dirty="0">
                <a:solidFill>
                  <a:srgbClr val="FF0000"/>
                </a:solidFill>
                <a:latin typeface="Times New Roman" panose="02020603050405020304" pitchFamily="18" charset="0"/>
                <a:cs typeface="Times New Roman" panose="02020603050405020304" pitchFamily="18" charset="0"/>
              </a:rPr>
              <a:t> </a:t>
            </a:r>
            <a:r>
              <a:rPr lang="en-US" sz="3600" dirty="0" err="1">
                <a:solidFill>
                  <a:srgbClr val="FF0000"/>
                </a:solidFill>
                <a:latin typeface="Times New Roman" panose="02020603050405020304" pitchFamily="18" charset="0"/>
                <a:cs typeface="Times New Roman" panose="02020603050405020304" pitchFamily="18" charset="0"/>
              </a:rPr>
              <a:t>nào</a:t>
            </a:r>
            <a:r>
              <a:rPr lang="en-US" sz="3600" dirty="0">
                <a:solidFill>
                  <a:srgbClr val="FF0000"/>
                </a:solidFill>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29153350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9.xml><?xml version="1.0" encoding="utf-8"?>
<p:sld xmlns:a="http://schemas.openxmlformats.org/drawingml/2006/main" xmlns:r="http://schemas.openxmlformats.org/officeDocument/2006/relationships" xmlns:p="http://schemas.openxmlformats.org/presentationml/2006/main" showMasterSp="0">
  <p:cSld>
    <p:bg>
      <p:bgPr>
        <a:gradFill>
          <a:gsLst>
            <a:gs pos="0">
              <a:schemeClr val="accent1">
                <a:lumMod val="5000"/>
                <a:lumOff val="95000"/>
              </a:schemeClr>
            </a:gs>
            <a:gs pos="100000">
              <a:schemeClr val="accent1">
                <a:lumMod val="20000"/>
                <a:lumOff val="80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1"/>
            <a:ext cx="8229600" cy="1219200"/>
          </a:xfrm>
        </p:spPr>
        <p:txBody>
          <a:bodyPr/>
          <a:lstStyle/>
          <a:p>
            <a:pPr marL="0" indent="0">
              <a:buNone/>
            </a:pPr>
            <a:r>
              <a:rPr lang="en-US" dirty="0" smtClean="0">
                <a:solidFill>
                  <a:srgbClr val="FF0000"/>
                </a:solidFill>
                <a:latin typeface="Times New Roman" panose="02020603050405020304" pitchFamily="18" charset="0"/>
                <a:cs typeface="Times New Roman" panose="02020603050405020304" pitchFamily="18" charset="0"/>
              </a:rPr>
              <a:t>2/ Qua </a:t>
            </a:r>
            <a:r>
              <a:rPr lang="en-US" dirty="0" err="1">
                <a:solidFill>
                  <a:srgbClr val="FF0000"/>
                </a:solidFill>
                <a:latin typeface="Times New Roman" panose="02020603050405020304" pitchFamily="18" charset="0"/>
                <a:cs typeface="Times New Roman" panose="02020603050405020304" pitchFamily="18" charset="0"/>
              </a:rPr>
              <a:t>những</a:t>
            </a:r>
            <a:r>
              <a:rPr lang="en-US" dirty="0">
                <a:solidFill>
                  <a:srgbClr val="FF0000"/>
                </a:solidFill>
                <a:latin typeface="Times New Roman" panose="02020603050405020304" pitchFamily="18" charset="0"/>
                <a:cs typeface="Times New Roman" panose="02020603050405020304" pitchFamily="18" charset="0"/>
              </a:rPr>
              <a:t> </a:t>
            </a:r>
            <a:r>
              <a:rPr lang="en-US" dirty="0" err="1">
                <a:solidFill>
                  <a:srgbClr val="FF0000"/>
                </a:solidFill>
                <a:latin typeface="Times New Roman" panose="02020603050405020304" pitchFamily="18" charset="0"/>
                <a:cs typeface="Times New Roman" panose="02020603050405020304" pitchFamily="18" charset="0"/>
              </a:rPr>
              <a:t>vật</a:t>
            </a:r>
            <a:r>
              <a:rPr lang="en-US" dirty="0">
                <a:solidFill>
                  <a:srgbClr val="FF0000"/>
                </a:solidFill>
                <a:latin typeface="Times New Roman" panose="02020603050405020304" pitchFamily="18" charset="0"/>
                <a:cs typeface="Times New Roman" panose="02020603050405020304" pitchFamily="18" charset="0"/>
              </a:rPr>
              <a:t> </a:t>
            </a:r>
            <a:r>
              <a:rPr lang="en-US" dirty="0" err="1">
                <a:solidFill>
                  <a:srgbClr val="FF0000"/>
                </a:solidFill>
                <a:latin typeface="Times New Roman" panose="02020603050405020304" pitchFamily="18" charset="0"/>
                <a:cs typeface="Times New Roman" panose="02020603050405020304" pitchFamily="18" charset="0"/>
              </a:rPr>
              <a:t>có</a:t>
            </a:r>
            <a:r>
              <a:rPr lang="en-US" dirty="0">
                <a:solidFill>
                  <a:srgbClr val="FF0000"/>
                </a:solidFill>
                <a:latin typeface="Times New Roman" panose="02020603050405020304" pitchFamily="18" charset="0"/>
                <a:cs typeface="Times New Roman" panose="02020603050405020304" pitchFamily="18" charset="0"/>
              </a:rPr>
              <a:t> </a:t>
            </a:r>
            <a:r>
              <a:rPr lang="en-US" dirty="0" err="1">
                <a:solidFill>
                  <a:srgbClr val="FF0000"/>
                </a:solidFill>
                <a:latin typeface="Times New Roman" panose="02020603050405020304" pitchFamily="18" charset="0"/>
                <a:cs typeface="Times New Roman" panose="02020603050405020304" pitchFamily="18" charset="0"/>
              </a:rPr>
              <a:t>hình</a:t>
            </a:r>
            <a:r>
              <a:rPr lang="en-US" dirty="0">
                <a:solidFill>
                  <a:srgbClr val="FF0000"/>
                </a:solidFill>
                <a:latin typeface="Times New Roman" panose="02020603050405020304" pitchFamily="18" charset="0"/>
                <a:cs typeface="Times New Roman" panose="02020603050405020304" pitchFamily="18" charset="0"/>
              </a:rPr>
              <a:t> </a:t>
            </a:r>
            <a:r>
              <a:rPr lang="en-US" dirty="0" err="1">
                <a:solidFill>
                  <a:srgbClr val="FF0000"/>
                </a:solidFill>
                <a:latin typeface="Times New Roman" panose="02020603050405020304" pitchFamily="18" charset="0"/>
                <a:cs typeface="Times New Roman" panose="02020603050405020304" pitchFamily="18" charset="0"/>
              </a:rPr>
              <a:t>chữ</a:t>
            </a:r>
            <a:r>
              <a:rPr lang="en-US" dirty="0">
                <a:solidFill>
                  <a:srgbClr val="FF0000"/>
                </a:solidFill>
                <a:latin typeface="Times New Roman" panose="02020603050405020304" pitchFamily="18" charset="0"/>
                <a:cs typeface="Times New Roman" panose="02020603050405020304" pitchFamily="18" charset="0"/>
              </a:rPr>
              <a:t> V, </a:t>
            </a:r>
            <a:r>
              <a:rPr lang="en-US" dirty="0" err="1">
                <a:solidFill>
                  <a:srgbClr val="FF0000"/>
                </a:solidFill>
                <a:latin typeface="Times New Roman" panose="02020603050405020304" pitchFamily="18" charset="0"/>
                <a:cs typeface="Times New Roman" panose="02020603050405020304" pitchFamily="18" charset="0"/>
              </a:rPr>
              <a:t>người</a:t>
            </a:r>
            <a:r>
              <a:rPr lang="en-US" dirty="0">
                <a:solidFill>
                  <a:srgbClr val="FF0000"/>
                </a:solidFill>
                <a:latin typeface="Times New Roman" panose="02020603050405020304" pitchFamily="18" charset="0"/>
                <a:cs typeface="Times New Roman" panose="02020603050405020304" pitchFamily="18" charset="0"/>
              </a:rPr>
              <a:t> </a:t>
            </a:r>
            <a:r>
              <a:rPr lang="en-US" dirty="0" err="1">
                <a:solidFill>
                  <a:srgbClr val="FF0000"/>
                </a:solidFill>
                <a:latin typeface="Times New Roman" panose="02020603050405020304" pitchFamily="18" charset="0"/>
                <a:cs typeface="Times New Roman" panose="02020603050405020304" pitchFamily="18" charset="0"/>
              </a:rPr>
              <a:t>liên</a:t>
            </a:r>
            <a:r>
              <a:rPr lang="en-US" dirty="0">
                <a:solidFill>
                  <a:srgbClr val="FF0000"/>
                </a:solidFill>
                <a:latin typeface="Times New Roman" panose="02020603050405020304" pitchFamily="18" charset="0"/>
                <a:cs typeface="Times New Roman" panose="02020603050405020304" pitchFamily="18" charset="0"/>
              </a:rPr>
              <a:t> </a:t>
            </a:r>
            <a:r>
              <a:rPr lang="en-US" dirty="0" err="1">
                <a:solidFill>
                  <a:srgbClr val="FF0000"/>
                </a:solidFill>
                <a:latin typeface="Times New Roman" panose="02020603050405020304" pitchFamily="18" charset="0"/>
                <a:cs typeface="Times New Roman" panose="02020603050405020304" pitchFamily="18" charset="0"/>
              </a:rPr>
              <a:t>lạc</a:t>
            </a:r>
            <a:r>
              <a:rPr lang="en-US" dirty="0">
                <a:solidFill>
                  <a:srgbClr val="FF0000"/>
                </a:solidFill>
                <a:latin typeface="Times New Roman" panose="02020603050405020304" pitchFamily="18" charset="0"/>
                <a:cs typeface="Times New Roman" panose="02020603050405020304" pitchFamily="18" charset="0"/>
              </a:rPr>
              <a:t> </a:t>
            </a:r>
            <a:r>
              <a:rPr lang="en-US" dirty="0" err="1">
                <a:solidFill>
                  <a:srgbClr val="FF0000"/>
                </a:solidFill>
                <a:latin typeface="Times New Roman" panose="02020603050405020304" pitchFamily="18" charset="0"/>
                <a:cs typeface="Times New Roman" panose="02020603050405020304" pitchFamily="18" charset="0"/>
              </a:rPr>
              <a:t>muốn</a:t>
            </a:r>
            <a:r>
              <a:rPr lang="en-US" dirty="0">
                <a:solidFill>
                  <a:srgbClr val="FF0000"/>
                </a:solidFill>
                <a:latin typeface="Times New Roman" panose="02020603050405020304" pitchFamily="18" charset="0"/>
                <a:cs typeface="Times New Roman" panose="02020603050405020304" pitchFamily="18" charset="0"/>
              </a:rPr>
              <a:t> </a:t>
            </a:r>
            <a:r>
              <a:rPr lang="en-US" dirty="0" err="1">
                <a:solidFill>
                  <a:srgbClr val="FF0000"/>
                </a:solidFill>
                <a:latin typeface="Times New Roman" panose="02020603050405020304" pitchFamily="18" charset="0"/>
                <a:cs typeface="Times New Roman" panose="02020603050405020304" pitchFamily="18" charset="0"/>
              </a:rPr>
              <a:t>gửi</a:t>
            </a:r>
            <a:r>
              <a:rPr lang="en-US" dirty="0">
                <a:solidFill>
                  <a:srgbClr val="FF0000"/>
                </a:solidFill>
                <a:latin typeface="Times New Roman" panose="02020603050405020304" pitchFamily="18" charset="0"/>
                <a:cs typeface="Times New Roman" panose="02020603050405020304" pitchFamily="18" charset="0"/>
              </a:rPr>
              <a:t> </a:t>
            </a:r>
            <a:r>
              <a:rPr lang="en-US" dirty="0" err="1">
                <a:solidFill>
                  <a:srgbClr val="FF0000"/>
                </a:solidFill>
                <a:latin typeface="Times New Roman" panose="02020603050405020304" pitchFamily="18" charset="0"/>
                <a:cs typeface="Times New Roman" panose="02020603050405020304" pitchFamily="18" charset="0"/>
              </a:rPr>
              <a:t>đến</a:t>
            </a:r>
            <a:r>
              <a:rPr lang="en-US" dirty="0">
                <a:solidFill>
                  <a:srgbClr val="FF0000"/>
                </a:solidFill>
                <a:latin typeface="Times New Roman" panose="02020603050405020304" pitchFamily="18" charset="0"/>
                <a:cs typeface="Times New Roman" panose="02020603050405020304" pitchFamily="18" charset="0"/>
              </a:rPr>
              <a:t> </a:t>
            </a:r>
            <a:r>
              <a:rPr lang="en-US" dirty="0" err="1">
                <a:solidFill>
                  <a:srgbClr val="FF0000"/>
                </a:solidFill>
                <a:latin typeface="Times New Roman" panose="02020603050405020304" pitchFamily="18" charset="0"/>
                <a:cs typeface="Times New Roman" panose="02020603050405020304" pitchFamily="18" charset="0"/>
              </a:rPr>
              <a:t>chú</a:t>
            </a:r>
            <a:r>
              <a:rPr lang="en-US" dirty="0">
                <a:solidFill>
                  <a:srgbClr val="FF0000"/>
                </a:solidFill>
                <a:latin typeface="Times New Roman" panose="02020603050405020304" pitchFamily="18" charset="0"/>
                <a:cs typeface="Times New Roman" panose="02020603050405020304" pitchFamily="18" charset="0"/>
              </a:rPr>
              <a:t> </a:t>
            </a:r>
            <a:r>
              <a:rPr lang="en-US" dirty="0" err="1">
                <a:solidFill>
                  <a:srgbClr val="FF0000"/>
                </a:solidFill>
                <a:latin typeface="Times New Roman" panose="02020603050405020304" pitchFamily="18" charset="0"/>
                <a:cs typeface="Times New Roman" panose="02020603050405020304" pitchFamily="18" charset="0"/>
              </a:rPr>
              <a:t>Hai</a:t>
            </a:r>
            <a:r>
              <a:rPr lang="en-US" dirty="0">
                <a:solidFill>
                  <a:srgbClr val="FF0000"/>
                </a:solidFill>
                <a:latin typeface="Times New Roman" panose="02020603050405020304" pitchFamily="18" charset="0"/>
                <a:cs typeface="Times New Roman" panose="02020603050405020304" pitchFamily="18" charset="0"/>
              </a:rPr>
              <a:t> Long </a:t>
            </a:r>
            <a:r>
              <a:rPr lang="en-US" dirty="0" err="1">
                <a:solidFill>
                  <a:srgbClr val="FF0000"/>
                </a:solidFill>
                <a:latin typeface="Times New Roman" panose="02020603050405020304" pitchFamily="18" charset="0"/>
                <a:cs typeface="Times New Roman" panose="02020603050405020304" pitchFamily="18" charset="0"/>
              </a:rPr>
              <a:t>điều</a:t>
            </a:r>
            <a:r>
              <a:rPr lang="en-US" dirty="0">
                <a:solidFill>
                  <a:srgbClr val="FF0000"/>
                </a:solidFill>
                <a:latin typeface="Times New Roman" panose="02020603050405020304" pitchFamily="18" charset="0"/>
                <a:cs typeface="Times New Roman" panose="02020603050405020304" pitchFamily="18" charset="0"/>
              </a:rPr>
              <a:t> </a:t>
            </a:r>
            <a:r>
              <a:rPr lang="en-US" dirty="0" err="1">
                <a:solidFill>
                  <a:srgbClr val="FF0000"/>
                </a:solidFill>
                <a:latin typeface="Times New Roman" panose="02020603050405020304" pitchFamily="18" charset="0"/>
                <a:cs typeface="Times New Roman" panose="02020603050405020304" pitchFamily="18" charset="0"/>
              </a:rPr>
              <a:t>gì</a:t>
            </a:r>
            <a:r>
              <a:rPr lang="en-US" dirty="0">
                <a:solidFill>
                  <a:srgbClr val="FF0000"/>
                </a:solidFill>
                <a:latin typeface="Times New Roman" panose="02020603050405020304" pitchFamily="18" charset="0"/>
                <a:cs typeface="Times New Roman" panose="02020603050405020304" pitchFamily="18" charset="0"/>
              </a:rPr>
              <a:t> ?</a:t>
            </a:r>
            <a:r>
              <a:rPr lang="en-US" sz="2800" dirty="0">
                <a:solidFill>
                  <a:srgbClr val="FF0000"/>
                </a:solidFill>
                <a:latin typeface="Times New Roman" panose="02020603050405020304" pitchFamily="18" charset="0"/>
                <a:cs typeface="Times New Roman" panose="02020603050405020304" pitchFamily="18" charset="0"/>
              </a:rPr>
              <a:t> </a:t>
            </a:r>
          </a:p>
          <a:p>
            <a:endParaRPr lang="vi-VN" dirty="0"/>
          </a:p>
        </p:txBody>
      </p:sp>
      <p:sp>
        <p:nvSpPr>
          <p:cNvPr id="4" name="Rectangle 3"/>
          <p:cNvSpPr>
            <a:spLocks noChangeArrowheads="1"/>
          </p:cNvSpPr>
          <p:nvPr/>
        </p:nvSpPr>
        <p:spPr bwMode="auto">
          <a:xfrm>
            <a:off x="424218" y="2552701"/>
            <a:ext cx="8686800" cy="2819400"/>
          </a:xfrm>
          <a:prstGeom prst="rect">
            <a:avLst/>
          </a:prstGeom>
          <a:noFill/>
          <a:ln w="9525">
            <a:noFill/>
            <a:miter lim="800000"/>
            <a:headEnd/>
            <a:tailEnd/>
          </a:ln>
        </p:spPr>
        <p:txBody>
          <a:bodyPr/>
          <a:lstStyle/>
          <a:p>
            <a:pPr eaLnBrk="1" hangingPunct="1">
              <a:spcBef>
                <a:spcPct val="20000"/>
              </a:spcBef>
              <a:defRPr/>
            </a:pPr>
            <a:endParaRPr lang="en-US" sz="1200" b="0" dirty="0">
              <a:solidFill>
                <a:srgbClr val="FF0000"/>
              </a:solidFill>
              <a:latin typeface="Times New Roman" panose="02020603050405020304" pitchFamily="18" charset="0"/>
              <a:cs typeface="Times New Roman" panose="02020603050405020304" pitchFamily="18" charset="0"/>
            </a:endParaRPr>
          </a:p>
          <a:p>
            <a:pPr>
              <a:spcBef>
                <a:spcPct val="20000"/>
              </a:spcBef>
              <a:defRPr/>
            </a:pPr>
            <a:r>
              <a:rPr lang="en-US" sz="3200" dirty="0">
                <a:solidFill>
                  <a:srgbClr val="0000CC"/>
                </a:solidFill>
                <a:latin typeface="Times New Roman" panose="02020603050405020304" pitchFamily="18" charset="0"/>
                <a:cs typeface="Times New Roman" panose="02020603050405020304" pitchFamily="18" charset="0"/>
              </a:rPr>
              <a:t>- </a:t>
            </a:r>
            <a:r>
              <a:rPr lang="en-US" sz="3200" dirty="0" err="1">
                <a:solidFill>
                  <a:srgbClr val="0000CC"/>
                </a:solidFill>
                <a:latin typeface="Times New Roman" panose="02020603050405020304" pitchFamily="18" charset="0"/>
                <a:cs typeface="Times New Roman" panose="02020603050405020304" pitchFamily="18" charset="0"/>
              </a:rPr>
              <a:t>Tình</a:t>
            </a:r>
            <a:r>
              <a:rPr lang="en-US" sz="3200" dirty="0">
                <a:solidFill>
                  <a:srgbClr val="0000CC"/>
                </a:solidFill>
                <a:latin typeface="Times New Roman" panose="02020603050405020304" pitchFamily="18" charset="0"/>
                <a:cs typeface="Times New Roman" panose="02020603050405020304" pitchFamily="18" charset="0"/>
              </a:rPr>
              <a:t> </a:t>
            </a:r>
            <a:r>
              <a:rPr lang="en-US" sz="3200" dirty="0" err="1">
                <a:solidFill>
                  <a:srgbClr val="0000CC"/>
                </a:solidFill>
                <a:latin typeface="Times New Roman" panose="02020603050405020304" pitchFamily="18" charset="0"/>
                <a:cs typeface="Times New Roman" panose="02020603050405020304" pitchFamily="18" charset="0"/>
              </a:rPr>
              <a:t>yêu</a:t>
            </a:r>
            <a:r>
              <a:rPr lang="en-US" sz="3200" dirty="0">
                <a:solidFill>
                  <a:srgbClr val="0000CC"/>
                </a:solidFill>
                <a:latin typeface="Times New Roman" panose="02020603050405020304" pitchFamily="18" charset="0"/>
                <a:cs typeface="Times New Roman" panose="02020603050405020304" pitchFamily="18" charset="0"/>
              </a:rPr>
              <a:t> </a:t>
            </a:r>
            <a:r>
              <a:rPr lang="en-US" sz="3200" dirty="0" err="1">
                <a:solidFill>
                  <a:srgbClr val="0000CC"/>
                </a:solidFill>
                <a:latin typeface="Times New Roman" panose="02020603050405020304" pitchFamily="18" charset="0"/>
                <a:cs typeface="Times New Roman" panose="02020603050405020304" pitchFamily="18" charset="0"/>
              </a:rPr>
              <a:t>Tổ</a:t>
            </a:r>
            <a:r>
              <a:rPr lang="en-US" sz="3200" dirty="0">
                <a:solidFill>
                  <a:srgbClr val="0000CC"/>
                </a:solidFill>
                <a:latin typeface="Times New Roman" panose="02020603050405020304" pitchFamily="18" charset="0"/>
                <a:cs typeface="Times New Roman" panose="02020603050405020304" pitchFamily="18" charset="0"/>
              </a:rPr>
              <a:t> </a:t>
            </a:r>
            <a:r>
              <a:rPr lang="en-US" sz="3200" dirty="0" err="1">
                <a:solidFill>
                  <a:srgbClr val="0000CC"/>
                </a:solidFill>
                <a:latin typeface="Times New Roman" panose="02020603050405020304" pitchFamily="18" charset="0"/>
                <a:cs typeface="Times New Roman" panose="02020603050405020304" pitchFamily="18" charset="0"/>
              </a:rPr>
              <a:t>quốc</a:t>
            </a:r>
            <a:r>
              <a:rPr lang="en-US" sz="3200" dirty="0">
                <a:solidFill>
                  <a:srgbClr val="0000CC"/>
                </a:solidFill>
                <a:latin typeface="Times New Roman" panose="02020603050405020304" pitchFamily="18" charset="0"/>
                <a:cs typeface="Times New Roman" panose="02020603050405020304" pitchFamily="18" charset="0"/>
              </a:rPr>
              <a:t> </a:t>
            </a:r>
            <a:r>
              <a:rPr lang="en-US" sz="3200" dirty="0" err="1">
                <a:solidFill>
                  <a:srgbClr val="0000CC"/>
                </a:solidFill>
                <a:latin typeface="Times New Roman" panose="02020603050405020304" pitchFamily="18" charset="0"/>
                <a:cs typeface="Times New Roman" panose="02020603050405020304" pitchFamily="18" charset="0"/>
              </a:rPr>
              <a:t>của</a:t>
            </a:r>
            <a:r>
              <a:rPr lang="en-US" sz="3200" dirty="0">
                <a:solidFill>
                  <a:srgbClr val="0000CC"/>
                </a:solidFill>
                <a:latin typeface="Times New Roman" panose="02020603050405020304" pitchFamily="18" charset="0"/>
                <a:cs typeface="Times New Roman" panose="02020603050405020304" pitchFamily="18" charset="0"/>
              </a:rPr>
              <a:t> </a:t>
            </a:r>
            <a:r>
              <a:rPr lang="en-US" sz="3200" dirty="0" err="1">
                <a:solidFill>
                  <a:srgbClr val="0000CC"/>
                </a:solidFill>
                <a:latin typeface="Times New Roman" panose="02020603050405020304" pitchFamily="18" charset="0"/>
                <a:cs typeface="Times New Roman" panose="02020603050405020304" pitchFamily="18" charset="0"/>
              </a:rPr>
              <a:t>mình</a:t>
            </a:r>
            <a:r>
              <a:rPr lang="en-US" sz="3200" dirty="0">
                <a:solidFill>
                  <a:srgbClr val="0000CC"/>
                </a:solidFill>
                <a:latin typeface="Times New Roman" panose="02020603050405020304" pitchFamily="18" charset="0"/>
                <a:cs typeface="Times New Roman" panose="02020603050405020304" pitchFamily="18" charset="0"/>
              </a:rPr>
              <a:t> </a:t>
            </a:r>
            <a:r>
              <a:rPr lang="en-US" sz="3200" dirty="0" err="1">
                <a:solidFill>
                  <a:srgbClr val="0000CC"/>
                </a:solidFill>
                <a:latin typeface="Times New Roman" panose="02020603050405020304" pitchFamily="18" charset="0"/>
                <a:cs typeface="Times New Roman" panose="02020603050405020304" pitchFamily="18" charset="0"/>
              </a:rPr>
              <a:t>và</a:t>
            </a:r>
            <a:r>
              <a:rPr lang="en-US" sz="3200" dirty="0">
                <a:solidFill>
                  <a:srgbClr val="0000CC"/>
                </a:solidFill>
                <a:latin typeface="Times New Roman" panose="02020603050405020304" pitchFamily="18" charset="0"/>
                <a:cs typeface="Times New Roman" panose="02020603050405020304" pitchFamily="18" charset="0"/>
              </a:rPr>
              <a:t> </a:t>
            </a:r>
            <a:r>
              <a:rPr lang="en-US" sz="3200" dirty="0" err="1">
                <a:solidFill>
                  <a:srgbClr val="0000CC"/>
                </a:solidFill>
                <a:latin typeface="Times New Roman" panose="02020603050405020304" pitchFamily="18" charset="0"/>
                <a:cs typeface="Times New Roman" panose="02020603050405020304" pitchFamily="18" charset="0"/>
              </a:rPr>
              <a:t>lời</a:t>
            </a:r>
            <a:r>
              <a:rPr lang="en-US" sz="3200" dirty="0">
                <a:solidFill>
                  <a:srgbClr val="0000CC"/>
                </a:solidFill>
                <a:latin typeface="Times New Roman" panose="02020603050405020304" pitchFamily="18" charset="0"/>
                <a:cs typeface="Times New Roman" panose="02020603050405020304" pitchFamily="18" charset="0"/>
              </a:rPr>
              <a:t> </a:t>
            </a:r>
            <a:r>
              <a:rPr lang="en-US" sz="3200" dirty="0" err="1">
                <a:solidFill>
                  <a:srgbClr val="0000CC"/>
                </a:solidFill>
                <a:latin typeface="Times New Roman" panose="02020603050405020304" pitchFamily="18" charset="0"/>
                <a:cs typeface="Times New Roman" panose="02020603050405020304" pitchFamily="18" charset="0"/>
              </a:rPr>
              <a:t>chào</a:t>
            </a:r>
            <a:r>
              <a:rPr lang="en-US" sz="3200" dirty="0">
                <a:solidFill>
                  <a:srgbClr val="0000CC"/>
                </a:solidFill>
                <a:latin typeface="Times New Roman" panose="02020603050405020304" pitchFamily="18" charset="0"/>
                <a:cs typeface="Times New Roman" panose="02020603050405020304" pitchFamily="18" charset="0"/>
              </a:rPr>
              <a:t> </a:t>
            </a:r>
            <a:r>
              <a:rPr lang="en-US" sz="3200" dirty="0" err="1">
                <a:solidFill>
                  <a:srgbClr val="0000CC"/>
                </a:solidFill>
                <a:latin typeface="Times New Roman" panose="02020603050405020304" pitchFamily="18" charset="0"/>
                <a:cs typeface="Times New Roman" panose="02020603050405020304" pitchFamily="18" charset="0"/>
              </a:rPr>
              <a:t>chiến</a:t>
            </a:r>
            <a:r>
              <a:rPr lang="en-US" sz="3200" dirty="0">
                <a:solidFill>
                  <a:srgbClr val="0000CC"/>
                </a:solidFill>
                <a:latin typeface="Times New Roman" panose="02020603050405020304" pitchFamily="18" charset="0"/>
                <a:cs typeface="Times New Roman" panose="02020603050405020304" pitchFamily="18" charset="0"/>
              </a:rPr>
              <a:t> </a:t>
            </a:r>
            <a:r>
              <a:rPr lang="en-US" sz="3200" dirty="0" err="1">
                <a:solidFill>
                  <a:srgbClr val="0000CC"/>
                </a:solidFill>
                <a:latin typeface="Times New Roman" panose="02020603050405020304" pitchFamily="18" charset="0"/>
                <a:cs typeface="Times New Roman" panose="02020603050405020304" pitchFamily="18" charset="0"/>
              </a:rPr>
              <a:t>thắng</a:t>
            </a:r>
            <a:r>
              <a:rPr lang="en-US" sz="3200" dirty="0">
                <a:solidFill>
                  <a:srgbClr val="0000CC"/>
                </a:solidFill>
                <a:latin typeface="Times New Roman" panose="02020603050405020304" pitchFamily="18" charset="0"/>
                <a:cs typeface="Times New Roman" panose="02020603050405020304" pitchFamily="18" charset="0"/>
              </a:rPr>
              <a:t>. </a:t>
            </a:r>
            <a:endParaRPr lang="en-US" sz="3200" b="0" u="sng" dirty="0">
              <a:solidFill>
                <a:schemeClr val="tx1"/>
              </a:solidFill>
            </a:endParaRPr>
          </a:p>
        </p:txBody>
      </p:sp>
      <p:sp>
        <p:nvSpPr>
          <p:cNvPr id="5" name="Title 4"/>
          <p:cNvSpPr>
            <a:spLocks noGrp="1"/>
          </p:cNvSpPr>
          <p:nvPr>
            <p:ph type="title"/>
          </p:nvPr>
        </p:nvSpPr>
        <p:spPr/>
        <p:txBody>
          <a:bodyPr/>
          <a:lstStyle/>
          <a:p>
            <a:endParaRPr lang="vi-VN"/>
          </a:p>
        </p:txBody>
      </p:sp>
    </p:spTree>
    <p:extLst>
      <p:ext uri="{BB962C8B-B14F-4D97-AF65-F5344CB8AC3E}">
        <p14:creationId xmlns:p14="http://schemas.microsoft.com/office/powerpoint/2010/main" val="23158655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108</TotalTime>
  <Words>684</Words>
  <Application>Microsoft Office PowerPoint</Application>
  <PresentationFormat>On-screen Show (4:3)</PresentationFormat>
  <Paragraphs>81</Paragraphs>
  <Slides>15</Slides>
  <Notes>1</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PowerPoint Presentation</vt:lpstr>
      <vt:lpstr>PowerPoint Presentation</vt:lpstr>
      <vt:lpstr> </vt:lpstr>
      <vt:lpstr>PowerPoint Presentation</vt:lpstr>
      <vt:lpstr>Cách đọc </vt:lpstr>
      <vt:lpstr>PowerPoint Presentation</vt:lpstr>
      <vt:lpstr>PowerPoint Presentation</vt:lpstr>
      <vt:lpstr>Tập đọc Hộp thư mật                                Hữu Mai </vt:lpstr>
      <vt:lpstr>PowerPoint Presentation</vt:lpstr>
      <vt:lpstr>PowerPoint Presentation</vt:lpstr>
      <vt:lpstr>Vì sao chú làm như vậy? </vt:lpstr>
      <vt:lpstr>4/ Hoạt động trong vùng địch của các chiến sĩ tình báo có ý nghĩa như thế nào đối với sự nghiệp bảo vệ Tổ quốc? </vt:lpstr>
      <vt:lpstr>PowerPoint Presentation</vt:lpstr>
      <vt:lpstr>PowerPoint Presentation</vt:lpstr>
      <vt:lpstr>-Em đọc lại bài nhiều lần Ghi nội dung vào vở </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ASUS</cp:lastModifiedBy>
  <cp:revision>17</cp:revision>
  <dcterms:created xsi:type="dcterms:W3CDTF">2020-04-02T21:43:19Z</dcterms:created>
  <dcterms:modified xsi:type="dcterms:W3CDTF">2020-04-05T13:31:31Z</dcterms:modified>
</cp:coreProperties>
</file>