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9" r:id="rId3"/>
    <p:sldId id="261" r:id="rId4"/>
    <p:sldId id="263" r:id="rId5"/>
    <p:sldId id="264" r:id="rId6"/>
    <p:sldId id="266" r:id="rId7"/>
    <p:sldId id="268" r:id="rId8"/>
    <p:sldId id="269" r:id="rId9"/>
    <p:sldId id="270" r:id="rId10"/>
    <p:sldId id="271" r:id="rId11"/>
    <p:sldId id="272" r:id="rId12"/>
    <p:sldId id="273" r:id="rId13"/>
    <p:sldId id="275"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8E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F22B3-D4A3-4AF5-A263-1F9A8905D561}" type="datetimeFigureOut">
              <a:rPr lang="vi-VN" smtClean="0"/>
              <a:t>05/04/2020</a:t>
            </a:fld>
            <a:endParaRPr lang="vi-V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FB1773-BE30-435C-89C9-8F667CA546CC}" type="slidenum">
              <a:rPr lang="vi-VN" smtClean="0"/>
              <a:t>‹#›</a:t>
            </a:fld>
            <a:endParaRPr lang="vi-VN"/>
          </a:p>
        </p:txBody>
      </p:sp>
    </p:spTree>
    <p:extLst>
      <p:ext uri="{BB962C8B-B14F-4D97-AF65-F5344CB8AC3E}">
        <p14:creationId xmlns:p14="http://schemas.microsoft.com/office/powerpoint/2010/main" val="68041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1D294B-3FD9-406B-B3EB-79304767E274}" type="slidenum">
              <a:rPr lang="en-US" smtClean="0"/>
              <a:t>3</a:t>
            </a:fld>
            <a:endParaRPr lang="en-US"/>
          </a:p>
        </p:txBody>
      </p:sp>
    </p:spTree>
    <p:extLst>
      <p:ext uri="{BB962C8B-B14F-4D97-AF65-F5344CB8AC3E}">
        <p14:creationId xmlns:p14="http://schemas.microsoft.com/office/powerpoint/2010/main" val="3995694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1C6AF7-9B2C-4BDB-AC15-7B0B7A508A3C}"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C6AF7-9B2C-4BDB-AC15-7B0B7A508A3C}"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C6AF7-9B2C-4BDB-AC15-7B0B7A508A3C}"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C6AF7-9B2C-4BDB-AC15-7B0B7A508A3C}"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1C6AF7-9B2C-4BDB-AC15-7B0B7A508A3C}"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1C6AF7-9B2C-4BDB-AC15-7B0B7A508A3C}"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1C6AF7-9B2C-4BDB-AC15-7B0B7A508A3C}"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C6AF7-9B2C-4BDB-AC15-7B0B7A508A3C}"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C6AF7-9B2C-4BDB-AC15-7B0B7A508A3C}"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C6AF7-9B2C-4BDB-AC15-7B0B7A508A3C}"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C6AF7-9B2C-4BDB-AC15-7B0B7A508A3C}"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DDC84-C4A7-4600-BD3B-D5172F4E18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C6AF7-9B2C-4BDB-AC15-7B0B7A508A3C}" type="datetimeFigureOut">
              <a:rPr lang="en-US" smtClean="0"/>
              <a:t>4/5/2020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DDC84-C4A7-4600-BD3B-D5172F4E187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19"/>
          <p:cNvSpPr>
            <a:spLocks noChangeArrowheads="1" noChangeShapeType="1" noTextEdit="1"/>
          </p:cNvSpPr>
          <p:nvPr/>
        </p:nvSpPr>
        <p:spPr bwMode="auto">
          <a:xfrm>
            <a:off x="457200" y="722313"/>
            <a:ext cx="8305800" cy="685800"/>
          </a:xfrm>
          <a:prstGeom prst="rect">
            <a:avLst/>
          </a:prstGeom>
        </p:spPr>
        <p:txBody>
          <a:bodyPr wrap="none" fromWordArt="1">
            <a:prstTxWarp prst="textPlain">
              <a:avLst>
                <a:gd name="adj" fmla="val 50000"/>
              </a:avLst>
            </a:prstTxWarp>
          </a:bodyPr>
          <a:lstStyle/>
          <a:p>
            <a:r>
              <a:rPr lang="vi-VN" kern="10">
                <a:ln w="9525">
                  <a:solidFill>
                    <a:srgbClr val="FF00FF"/>
                  </a:solidFill>
                  <a:round/>
                  <a:headEnd/>
                  <a:tailEnd/>
                </a:ln>
                <a:solidFill>
                  <a:srgbClr val="1306BA">
                    <a:alpha val="98822"/>
                  </a:srgbClr>
                </a:solidFill>
                <a:effectLst>
                  <a:outerShdw dist="45791" dir="2021404" algn="ctr" rotWithShape="0">
                    <a:srgbClr val="B2B2B2">
                      <a:alpha val="79999"/>
                    </a:srgbClr>
                  </a:outerShdw>
                </a:effectLst>
                <a:latin typeface="Times New Roman"/>
                <a:cs typeface="Times New Roman"/>
              </a:rPr>
              <a:t>Trường Tiểu học Nguyễn Văn Lịch</a:t>
            </a:r>
            <a:endParaRPr lang="en-US" kern="10">
              <a:ln w="9525">
                <a:solidFill>
                  <a:srgbClr val="FF00FF"/>
                </a:solidFill>
                <a:round/>
                <a:headEnd/>
                <a:tailEnd/>
              </a:ln>
              <a:solidFill>
                <a:srgbClr val="1306BA">
                  <a:alpha val="98822"/>
                </a:srgbClr>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1027562" y="3810000"/>
            <a:ext cx="7165075" cy="1924334"/>
          </a:xfrm>
          <a:prstGeom prst="rect">
            <a:avLst/>
          </a:prstGeom>
        </p:spPr>
        <p:txBody>
          <a:bodyPr wrap="none" fromWordArt="1">
            <a:prstTxWarp prst="textPlain">
              <a:avLst>
                <a:gd name="adj" fmla="val 48171"/>
              </a:avLst>
            </a:prstTxWarp>
          </a:bodyPr>
          <a:lstStyle/>
          <a:p>
            <a:pPr>
              <a:defRPr/>
            </a:pPr>
            <a:r>
              <a:rPr lang="en-US" sz="36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199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Hộp</a:t>
            </a:r>
            <a:r>
              <a:rPr lang="en-US" sz="199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199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thư</a:t>
            </a:r>
            <a:r>
              <a:rPr lang="en-US" sz="19900"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19900"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mật</a:t>
            </a:r>
            <a:endParaRPr lang="en-US" sz="199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defRPr/>
            </a:pPr>
            <a:r>
              <a:rPr lang="en-US" sz="199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endParaRPr lang="en-US" sz="3600"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2056"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59"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0"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1"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sp>
        <p:nvSpPr>
          <p:cNvPr id="13" name="WordArt 21"/>
          <p:cNvSpPr>
            <a:spLocks noChangeArrowheads="1" noChangeShapeType="1" noTextEdit="1"/>
          </p:cNvSpPr>
          <p:nvPr/>
        </p:nvSpPr>
        <p:spPr bwMode="auto">
          <a:xfrm>
            <a:off x="2323531" y="1637732"/>
            <a:ext cx="4155743" cy="1555844"/>
          </a:xfrm>
          <a:prstGeom prst="rect">
            <a:avLst/>
          </a:prstGeom>
        </p:spPr>
        <p:txBody>
          <a:bodyPr wrap="none" fromWordArt="1">
            <a:prstTxWarp prst="textPlain">
              <a:avLst>
                <a:gd name="adj" fmla="val 48171"/>
              </a:avLst>
            </a:prstTxWarp>
          </a:bodyPr>
          <a:lstStyle/>
          <a:p>
            <a:pPr>
              <a:defRPr/>
            </a:pPr>
            <a:r>
              <a:rPr lang="en-US" sz="3600" kern="10" dirty="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rPr>
              <a:t>  </a:t>
            </a:r>
            <a:r>
              <a:rPr lang="en-US" sz="3600" kern="10" dirty="0">
                <a:ln w="9525">
                  <a:solidFill>
                    <a:srgbClr val="FF00FF"/>
                  </a:solidFill>
                  <a:round/>
                  <a:headEnd/>
                  <a:tailEnd/>
                </a:ln>
                <a:solidFill>
                  <a:schemeClr val="accent1"/>
                </a:solidFill>
                <a:effectLst>
                  <a:outerShdw dist="45791" dir="2021404" algn="ctr" rotWithShape="0">
                    <a:srgbClr val="B2B2B2">
                      <a:alpha val="79999"/>
                    </a:srgbClr>
                  </a:outerShdw>
                </a:effectLst>
                <a:latin typeface="Times New Roman"/>
                <a:cs typeface="Times New Roman"/>
              </a:rPr>
              <a:t>Tuần</a:t>
            </a:r>
            <a:r>
              <a:rPr lang="en-US" sz="3600" kern="10">
                <a:ln w="9525">
                  <a:solidFill>
                    <a:srgbClr val="FF00FF"/>
                  </a:solidFill>
                  <a:round/>
                  <a:headEnd/>
                  <a:tailEnd/>
                </a:ln>
                <a:solidFill>
                  <a:schemeClr val="accent1"/>
                </a:solidFill>
                <a:effectLst>
                  <a:outerShdw dist="45791" dir="2021404" algn="ctr" rotWithShape="0">
                    <a:srgbClr val="B2B2B2">
                      <a:alpha val="79999"/>
                    </a:srgbClr>
                  </a:outerShdw>
                </a:effectLst>
                <a:latin typeface="Times New Roman"/>
                <a:cs typeface="Times New Roman"/>
              </a:rPr>
              <a:t>: </a:t>
            </a:r>
            <a:r>
              <a:rPr lang="en-US" sz="3600" kern="10" smtClean="0">
                <a:ln w="9525">
                  <a:solidFill>
                    <a:srgbClr val="FF00FF"/>
                  </a:solidFill>
                  <a:round/>
                  <a:headEnd/>
                  <a:tailEnd/>
                </a:ln>
                <a:solidFill>
                  <a:schemeClr val="accent1"/>
                </a:solidFill>
                <a:effectLst>
                  <a:outerShdw dist="45791" dir="2021404" algn="ctr" rotWithShape="0">
                    <a:srgbClr val="B2B2B2">
                      <a:alpha val="79999"/>
                    </a:srgbClr>
                  </a:outerShdw>
                </a:effectLst>
                <a:latin typeface="Times New Roman"/>
                <a:cs typeface="Times New Roman"/>
              </a:rPr>
              <a:t>24</a:t>
            </a:r>
          </a:p>
          <a:p>
            <a:pPr>
              <a:defRPr/>
            </a:pPr>
            <a:r>
              <a:rPr lang="en-US" sz="3600" kern="10" smtClean="0">
                <a:ln w="9525">
                  <a:solidFill>
                    <a:srgbClr val="FF00FF"/>
                  </a:solidFill>
                  <a:round/>
                  <a:headEnd/>
                  <a:tailEnd/>
                </a:ln>
                <a:solidFill>
                  <a:schemeClr val="accent1"/>
                </a:solidFill>
                <a:effectLst>
                  <a:outerShdw dist="45791" dir="2021404" algn="ctr" rotWithShape="0">
                    <a:srgbClr val="B2B2B2">
                      <a:alpha val="79999"/>
                    </a:srgbClr>
                  </a:outerShdw>
                </a:effectLst>
                <a:latin typeface="Times New Roman"/>
                <a:cs typeface="Times New Roman"/>
              </a:rPr>
              <a:t>Ngày 8/4/2020</a:t>
            </a:r>
            <a:endParaRPr lang="en-US" sz="3600" kern="10" dirty="0">
              <a:ln w="9525">
                <a:solidFill>
                  <a:srgbClr val="FF00FF"/>
                </a:solidFill>
                <a:round/>
                <a:headEnd/>
                <a:tailEnd/>
              </a:ln>
              <a:solidFill>
                <a:schemeClr val="accent1"/>
              </a:solidFill>
              <a:effectLst>
                <a:outerShdw dist="45791" dir="2021404" algn="ctr" rotWithShape="0">
                  <a:srgbClr val="B2B2B2">
                    <a:alpha val="79999"/>
                  </a:srgbClr>
                </a:outerShdw>
              </a:effectLst>
              <a:latin typeface="Times New Roman"/>
              <a:cs typeface="Times New Roman"/>
            </a:endParaRPr>
          </a:p>
          <a:p>
            <a:pPr>
              <a:defRPr/>
            </a:pPr>
            <a:endParaRPr lang="en-US" sz="3600" kern="10" dirty="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endParaRPr>
          </a:p>
        </p:txBody>
      </p:sp>
      <p:sp>
        <p:nvSpPr>
          <p:cNvPr id="2054" name="WordArt 21"/>
          <p:cNvSpPr>
            <a:spLocks noChangeArrowheads="1" noChangeShapeType="1" noTextEdit="1"/>
          </p:cNvSpPr>
          <p:nvPr/>
        </p:nvSpPr>
        <p:spPr bwMode="auto">
          <a:xfrm>
            <a:off x="3124200" y="2743200"/>
            <a:ext cx="4114800" cy="1555750"/>
          </a:xfrm>
          <a:prstGeom prst="rect">
            <a:avLst/>
          </a:prstGeom>
        </p:spPr>
        <p:txBody>
          <a:bodyPr wrap="none" fromWordArt="1">
            <a:prstTxWarp prst="textPlain">
              <a:avLst>
                <a:gd name="adj" fmla="val 48171"/>
              </a:avLst>
            </a:prstTxWarp>
          </a:bodyPr>
          <a:lstStyle/>
          <a:p>
            <a:r>
              <a:rPr lang="en-US" sz="3600" kern="10" smtClean="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rPr>
              <a:t>  </a:t>
            </a:r>
            <a:r>
              <a:rPr lang="en-US" sz="5400" kern="10" smtClean="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rPr>
              <a:t>Môn: Tập đọc-  lớp 5</a:t>
            </a:r>
            <a:endParaRPr lang="en-US" sz="3600" kern="10" dirty="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endParaRPr>
          </a:p>
          <a:p>
            <a:endParaRPr lang="en-US" sz="3600" kern="10" dirty="0">
              <a:ln w="9525">
                <a:solidFill>
                  <a:srgbClr val="FF00FF"/>
                </a:solidFill>
                <a:round/>
                <a:headEnd/>
                <a:tailEnd/>
              </a:ln>
              <a:solidFill>
                <a:srgbClr val="1306BA"/>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591" y="1066800"/>
            <a:ext cx="8229600" cy="1143000"/>
          </a:xfrm>
        </p:spPr>
        <p:txBody>
          <a:bodyPr>
            <a:normAutofit/>
          </a:bodyPr>
          <a:lstStyle/>
          <a:p>
            <a:pPr marL="0" indent="0">
              <a:buNone/>
            </a:pPr>
            <a:r>
              <a:rPr lang="en-US" dirty="0" smtClean="0">
                <a:solidFill>
                  <a:srgbClr val="FF0000"/>
                </a:solidFill>
                <a:latin typeface="Times New Roman" panose="02020603050405020304" pitchFamily="18" charset="0"/>
                <a:cs typeface="Times New Roman" panose="02020603050405020304" pitchFamily="18" charset="0"/>
              </a:rPr>
              <a:t>3/ </a:t>
            </a:r>
            <a:r>
              <a:rPr lang="en-US" dirty="0" err="1" smtClean="0">
                <a:solidFill>
                  <a:srgbClr val="FF0000"/>
                </a:solidFill>
                <a:latin typeface="Times New Roman" panose="02020603050405020304" pitchFamily="18" charset="0"/>
                <a:cs typeface="Times New Roman" panose="02020603050405020304" pitchFamily="18" charset="0"/>
              </a:rPr>
              <a:t>Nêu</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cách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lấy</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thư</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và</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gửi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của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chú</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Hai</a:t>
            </a:r>
            <a:r>
              <a:rPr lang="en-US" dirty="0">
                <a:solidFill>
                  <a:srgbClr val="FF0000"/>
                </a:solidFill>
                <a:latin typeface="Times New Roman" panose="02020603050405020304" pitchFamily="18" charset="0"/>
                <a:cs typeface="Times New Roman" panose="02020603050405020304" pitchFamily="18" charset="0"/>
              </a:rPr>
              <a:t> </a:t>
            </a:r>
            <a:r>
              <a:rPr lang="en-US" dirty="0" smtClean="0">
                <a:solidFill>
                  <a:srgbClr val="FF0000"/>
                </a:solidFill>
                <a:latin typeface="Times New Roman" panose="02020603050405020304" pitchFamily="18" charset="0"/>
                <a:cs typeface="Times New Roman" panose="02020603050405020304" pitchFamily="18" charset="0"/>
              </a:rPr>
              <a:t>Long. </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435591" y="2438400"/>
            <a:ext cx="8686800" cy="2819400"/>
          </a:xfrm>
          <a:prstGeom prst="rect">
            <a:avLst/>
          </a:prstGeom>
          <a:noFill/>
          <a:ln w="9525">
            <a:noFill/>
            <a:miter lim="800000"/>
            <a:headEnd/>
            <a:tailEnd/>
          </a:ln>
        </p:spPr>
        <p:txBody>
          <a:bodyPr/>
          <a:lstStyle/>
          <a:p>
            <a:pPr eaLnBrk="1" hangingPunct="1">
              <a:spcBef>
                <a:spcPct val="20000"/>
              </a:spcBef>
              <a:defRPr/>
            </a:pPr>
            <a:endParaRPr lang="en-US" sz="1200" b="0" dirty="0">
              <a:solidFill>
                <a:srgbClr val="FF0000"/>
              </a:solidFill>
              <a:latin typeface="Times New Roman" panose="02020603050405020304" pitchFamily="18" charset="0"/>
              <a:cs typeface="Times New Roman" panose="02020603050405020304" pitchFamily="18" charset="0"/>
            </a:endParaRPr>
          </a:p>
          <a:p>
            <a:pPr eaLnBrk="1" hangingPunct="1">
              <a:spcBef>
                <a:spcPct val="20000"/>
              </a:spcBef>
              <a:defRPr/>
            </a:pPr>
            <a:r>
              <a:rPr lang="en-US" sz="3200" b="0" u="sng" dirty="0" smtClean="0">
                <a:solidFill>
                  <a:schemeClr val="tx1"/>
                </a:solidFill>
              </a:rPr>
              <a:t>      </a:t>
            </a:r>
            <a:endParaRPr lang="en-US" sz="3200" b="0" u="sng" dirty="0">
              <a:solidFill>
                <a:schemeClr val="tx1"/>
              </a:solidFill>
            </a:endParaRPr>
          </a:p>
        </p:txBody>
      </p:sp>
      <p:sp>
        <p:nvSpPr>
          <p:cNvPr id="5" name="Content Placeholder 2"/>
          <p:cNvSpPr txBox="1">
            <a:spLocks/>
          </p:cNvSpPr>
          <p:nvPr/>
        </p:nvSpPr>
        <p:spPr>
          <a:xfrm>
            <a:off x="460612" y="2222310"/>
            <a:ext cx="8229600" cy="372129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Chú</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dừng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bộ</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mắt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chú</a:t>
            </a:r>
            <a:r>
              <a:rPr lang="en-US" dirty="0" smtClean="0">
                <a:latin typeface="Times New Roman" panose="02020603050405020304" pitchFamily="18" charset="0"/>
                <a:cs typeface="Times New Roman" panose="02020603050405020304" pitchFamily="18" charset="0"/>
              </a:rPr>
              <a:t> ý </a:t>
            </a:r>
            <a:r>
              <a:rPr lang="en-US" dirty="0" err="1" smtClean="0">
                <a:latin typeface="Times New Roman" panose="02020603050405020304" pitchFamily="18" charset="0"/>
                <a:cs typeface="Times New Roman" panose="02020603050405020304" pitchFamily="18" charset="0"/>
              </a:rPr>
              <a:t>quan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sát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vạt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phía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cầm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bẩy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hòn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nhàng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hộp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thuốc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lấy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bỏ</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rồi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chỗ</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cũ</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Lắp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khởi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động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máy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sửa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a:t>
            </a:r>
            <a:r>
              <a:rPr lang="en-US" dirty="0" smtClean="0">
                <a:latin typeface="Times New Roman" panose="02020603050405020304" pitchFamily="18" charset="0"/>
                <a:cs typeface="Times New Roman" panose="02020603050405020304" pitchFamily="18" charset="0"/>
              </a:rPr>
              <a:t>… </a:t>
            </a:r>
          </a:p>
          <a:p>
            <a:endParaRPr lang="vi-VN" dirty="0"/>
          </a:p>
        </p:txBody>
      </p:sp>
    </p:spTree>
    <p:extLst>
      <p:ext uri="{BB962C8B-B14F-4D97-AF65-F5344CB8AC3E}">
        <p14:creationId xmlns:p14="http://schemas.microsoft.com/office/powerpoint/2010/main" val="147873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6230" y="1485900"/>
            <a:ext cx="8229600" cy="1143000"/>
          </a:xfrm>
        </p:spPr>
        <p:txBody>
          <a:bodyPr>
            <a:normAutofit fontScale="90000"/>
          </a:bodyPr>
          <a:lstStyle/>
          <a:p>
            <a:pPr algn="l"/>
            <a:r>
              <a:rPr lang="en-US" dirty="0" err="1">
                <a:solidFill>
                  <a:srgbClr val="FF0000"/>
                </a:solidFill>
                <a:latin typeface="Times New Roman" panose="02020603050405020304" pitchFamily="18" charset="0"/>
                <a:cs typeface="Times New Roman" panose="02020603050405020304" pitchFamily="18" charset="0"/>
              </a:rPr>
              <a:t>Vì</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sao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chú</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làm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như</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vậy</a:t>
            </a:r>
            <a:r>
              <a:rPr lang="en-US" dirty="0">
                <a:solidFill>
                  <a:srgbClr val="FF0000"/>
                </a:solidFill>
                <a:latin typeface="Times New Roman" panose="02020603050405020304" pitchFamily="18" charset="0"/>
                <a:cs typeface="Times New Roman" panose="02020603050405020304" pitchFamily="18" charset="0"/>
              </a:rPr>
              <a:t>?</a:t>
            </a:r>
            <a:r>
              <a:rPr lang="en-US" dirty="0">
                <a:solidFill>
                  <a:srgbClr val="FF0000"/>
                </a:solidFill>
                <a:effectLst>
                  <a:outerShdw blurRad="38100" dist="38100" dir="2700000" algn="tl">
                    <a:srgbClr val="000000">
                      <a:alpha val="43137"/>
                    </a:srgbClr>
                  </a:outerShdw>
                </a:effectLst>
              </a:rPr>
              <a:t/>
            </a:r>
            <a:br>
              <a:rPr lang="en-US" dirty="0">
                <a:solidFill>
                  <a:srgbClr val="FF0000"/>
                </a:solidFill>
                <a:effectLst>
                  <a:outerShdw blurRad="38100" dist="38100" dir="2700000" algn="tl">
                    <a:srgbClr val="000000">
                      <a:alpha val="43137"/>
                    </a:srgbClr>
                  </a:outerShdw>
                </a:effectLst>
              </a:rPr>
            </a:br>
            <a:endParaRPr lang="vi-VN" dirty="0"/>
          </a:p>
        </p:txBody>
      </p:sp>
      <p:sp>
        <p:nvSpPr>
          <p:cNvPr id="4" name="Rectangle 3"/>
          <p:cNvSpPr>
            <a:spLocks noChangeArrowheads="1"/>
          </p:cNvSpPr>
          <p:nvPr/>
        </p:nvSpPr>
        <p:spPr bwMode="auto">
          <a:xfrm>
            <a:off x="427630" y="2057400"/>
            <a:ext cx="8686800" cy="2819400"/>
          </a:xfrm>
          <a:prstGeom prst="rect">
            <a:avLst/>
          </a:prstGeom>
          <a:noFill/>
          <a:ln w="9525">
            <a:noFill/>
            <a:miter lim="800000"/>
            <a:headEnd/>
            <a:tailEnd/>
          </a:ln>
        </p:spPr>
        <p:txBody>
          <a:bodyPr/>
          <a:lstStyle/>
          <a:p>
            <a:pPr>
              <a:lnSpc>
                <a:spcPct val="150000"/>
              </a:lnSpc>
              <a:spcBef>
                <a:spcPct val="20000"/>
              </a:spcBef>
              <a:defRPr/>
            </a:pP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như</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để</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chú</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ngờ</a:t>
            </a:r>
            <a:r>
              <a:rPr lang="en-US" sz="3200" dirty="0" smtClean="0">
                <a:latin typeface="Times New Roman" panose="02020603050405020304" pitchFamily="18" charset="0"/>
                <a:cs typeface="Times New Roman" panose="02020603050405020304" pitchFamily="18" charset="0"/>
              </a:rPr>
              <a:t>.</a:t>
            </a:r>
            <a:endParaRPr lang="en-US" sz="3200" b="0" u="sng" dirty="0">
              <a:solidFill>
                <a:schemeClr val="tx1"/>
              </a:solidFill>
            </a:endParaRPr>
          </a:p>
        </p:txBody>
      </p:sp>
    </p:spTree>
    <p:extLst>
      <p:ext uri="{BB962C8B-B14F-4D97-AF65-F5344CB8AC3E}">
        <p14:creationId xmlns:p14="http://schemas.microsoft.com/office/powerpoint/2010/main" val="116930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2664" y="1371600"/>
            <a:ext cx="8478672" cy="1143000"/>
          </a:xfrm>
        </p:spPr>
        <p:txBody>
          <a:bodyPr>
            <a:normAutofit fontScale="90000"/>
          </a:bodyPr>
          <a:lstStyle/>
          <a:p>
            <a:pPr algn="l"/>
            <a:r>
              <a:rPr lang="en-US" dirty="0" smtClean="0">
                <a:solidFill>
                  <a:srgbClr val="FF0000"/>
                </a:solidFill>
                <a:latin typeface="Times New Roman" panose="02020603050405020304" pitchFamily="18" charset="0"/>
                <a:cs typeface="Times New Roman" panose="02020603050405020304" pitchFamily="18" charset="0"/>
              </a:rPr>
              <a:t>4/ </a:t>
            </a:r>
            <a:r>
              <a:rPr lang="en-US" dirty="0" err="1">
                <a:solidFill>
                  <a:srgbClr val="FF0000"/>
                </a:solidFill>
                <a:latin typeface="Times New Roman" panose="02020603050405020304" pitchFamily="18" charset="0"/>
                <a:cs typeface="Times New Roman" panose="02020603050405020304" pitchFamily="18" charset="0"/>
              </a:rPr>
              <a:t>Hoạt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động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trong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vùng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địch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của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các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chiến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sĩ</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tình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có</a:t>
            </a:r>
            <a:r>
              <a:rPr lang="en-US" dirty="0">
                <a:solidFill>
                  <a:srgbClr val="FF0000"/>
                </a:solidFill>
                <a:latin typeface="Times New Roman" panose="02020603050405020304" pitchFamily="18" charset="0"/>
                <a:cs typeface="Times New Roman" panose="02020603050405020304" pitchFamily="18" charset="0"/>
              </a:rPr>
              <a:t> ý </a:t>
            </a:r>
            <a:r>
              <a:rPr lang="en-US" dirty="0" err="1">
                <a:solidFill>
                  <a:srgbClr val="FF0000"/>
                </a:solidFill>
                <a:latin typeface="Times New Roman" panose="02020603050405020304" pitchFamily="18" charset="0"/>
                <a:cs typeface="Times New Roman" panose="02020603050405020304" pitchFamily="18" charset="0"/>
              </a:rPr>
              <a:t>nghĩa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như</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thế</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nào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đối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với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sự</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nghiệp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bảo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vệ</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Tổ</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quốc</a:t>
            </a:r>
            <a:r>
              <a:rPr lang="en-US" dirty="0">
                <a:solidFill>
                  <a:srgbClr val="FF0000"/>
                </a:solidFill>
                <a:latin typeface="Times New Roman" panose="02020603050405020304" pitchFamily="18" charset="0"/>
                <a:cs typeface="Times New Roman" panose="02020603050405020304" pitchFamily="18" charset="0"/>
              </a:rPr>
              <a:t>?</a:t>
            </a:r>
            <a:r>
              <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vi-V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736" y="2819400"/>
            <a:ext cx="8229600" cy="4525963"/>
          </a:xfrm>
        </p:spPr>
        <p:txBody>
          <a:bodyPr/>
          <a:lstStyle/>
          <a:p>
            <a:pPr>
              <a:buNone/>
              <a:defRPr/>
            </a:pPr>
            <a:r>
              <a:rPr lang="en-US" dirty="0" smtClean="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Có</a:t>
            </a:r>
            <a:r>
              <a:rPr lang="en-US" dirty="0">
                <a:solidFill>
                  <a:srgbClr val="0000CC"/>
                </a:solidFill>
                <a:latin typeface="Times New Roman" panose="02020603050405020304" pitchFamily="18" charset="0"/>
                <a:cs typeface="Times New Roman" panose="02020603050405020304" pitchFamily="18" charset="0"/>
              </a:rPr>
              <a:t> ý </a:t>
            </a:r>
            <a:r>
              <a:rPr lang="en-US" dirty="0" err="1">
                <a:solidFill>
                  <a:srgbClr val="0000CC"/>
                </a:solidFill>
                <a:latin typeface="Times New Roman" panose="02020603050405020304" pitchFamily="18" charset="0"/>
                <a:cs typeface="Times New Roman" panose="02020603050405020304" pitchFamily="18" charset="0"/>
              </a:rPr>
              <a:t>nghĩa</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rất</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quan</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trọng</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vì</a:t>
            </a:r>
            <a:r>
              <a:rPr lang="en-US" dirty="0">
                <a:solidFill>
                  <a:srgbClr val="0000CC"/>
                </a:solidFill>
                <a:latin typeface="Times New Roman" panose="02020603050405020304" pitchFamily="18" charset="0"/>
                <a:cs typeface="Times New Roman" panose="02020603050405020304" pitchFamily="18" charset="0"/>
              </a:rPr>
              <a:t> : </a:t>
            </a:r>
          </a:p>
          <a:p>
            <a:pPr>
              <a:buFontTx/>
              <a:buChar char="-"/>
              <a:defRPr/>
            </a:pP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Cung</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cấp</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cho</a:t>
            </a:r>
            <a:r>
              <a:rPr lang="en-US" dirty="0">
                <a:solidFill>
                  <a:srgbClr val="0000CC"/>
                </a:solidFill>
                <a:latin typeface="Times New Roman" panose="02020603050405020304" pitchFamily="18" charset="0"/>
                <a:cs typeface="Times New Roman" panose="02020603050405020304" pitchFamily="18" charset="0"/>
              </a:rPr>
              <a:t> ta </a:t>
            </a:r>
            <a:r>
              <a:rPr lang="en-US" dirty="0" err="1">
                <a:solidFill>
                  <a:srgbClr val="0000CC"/>
                </a:solidFill>
                <a:latin typeface="Times New Roman" panose="02020603050405020304" pitchFamily="18" charset="0"/>
                <a:cs typeface="Times New Roman" panose="02020603050405020304" pitchFamily="18" charset="0"/>
              </a:rPr>
              <a:t>những</a:t>
            </a:r>
            <a:r>
              <a:rPr lang="en-US" dirty="0">
                <a:solidFill>
                  <a:srgbClr val="0000CC"/>
                </a:solidFill>
                <a:latin typeface="Times New Roman" panose="02020603050405020304" pitchFamily="18" charset="0"/>
                <a:cs typeface="Times New Roman" panose="02020603050405020304" pitchFamily="18" charset="0"/>
              </a:rPr>
              <a:t> tin </a:t>
            </a:r>
            <a:r>
              <a:rPr lang="en-US" dirty="0" err="1">
                <a:solidFill>
                  <a:srgbClr val="0000CC"/>
                </a:solidFill>
                <a:latin typeface="Times New Roman" panose="02020603050405020304" pitchFamily="18" charset="0"/>
                <a:cs typeface="Times New Roman" panose="02020603050405020304" pitchFamily="18" charset="0"/>
              </a:rPr>
              <a:t>tức</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bí</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mật</a:t>
            </a:r>
            <a:r>
              <a:rPr lang="en-US"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về</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kẻ</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địch</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để</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hiểu</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được</a:t>
            </a:r>
            <a:r>
              <a:rPr lang="en-US" dirty="0">
                <a:solidFill>
                  <a:srgbClr val="0000CC"/>
                </a:solidFill>
                <a:latin typeface="Times New Roman" panose="02020603050405020304" pitchFamily="18" charset="0"/>
                <a:cs typeface="Times New Roman" panose="02020603050405020304" pitchFamily="18" charset="0"/>
              </a:rPr>
              <a:t> ý </a:t>
            </a:r>
            <a:r>
              <a:rPr lang="en-US" dirty="0" err="1">
                <a:solidFill>
                  <a:srgbClr val="0000CC"/>
                </a:solidFill>
                <a:latin typeface="Times New Roman" panose="02020603050405020304" pitchFamily="18" charset="0"/>
                <a:cs typeface="Times New Roman" panose="02020603050405020304" pitchFamily="18" charset="0"/>
              </a:rPr>
              <a:t>đồ</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của</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địch</a:t>
            </a:r>
            <a:r>
              <a:rPr lang="en-US" dirty="0">
                <a:solidFill>
                  <a:srgbClr val="0000CC"/>
                </a:solidFill>
                <a:latin typeface="Times New Roman" panose="02020603050405020304" pitchFamily="18" charset="0"/>
                <a:cs typeface="Times New Roman" panose="02020603050405020304" pitchFamily="18" charset="0"/>
              </a:rPr>
              <a:t>.</a:t>
            </a:r>
          </a:p>
          <a:p>
            <a:pPr>
              <a:buFontTx/>
              <a:buChar char="-"/>
              <a:defRPr/>
            </a:pP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Kịp</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thời</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ngăn</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chặn</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và</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chủ</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động</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chống</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trả</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để</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giành</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thắng</a:t>
            </a:r>
            <a:r>
              <a:rPr lang="en-US" dirty="0">
                <a:solidFill>
                  <a:srgbClr val="0000CC"/>
                </a:solidFill>
                <a:latin typeface="Times New Roman" panose="02020603050405020304" pitchFamily="18" charset="0"/>
                <a:cs typeface="Times New Roman" panose="02020603050405020304" pitchFamily="18" charset="0"/>
              </a:rPr>
              <a:t> </a:t>
            </a:r>
            <a:r>
              <a:rPr lang="en-US" dirty="0" err="1">
                <a:solidFill>
                  <a:srgbClr val="0000CC"/>
                </a:solidFill>
                <a:latin typeface="Times New Roman" panose="02020603050405020304" pitchFamily="18" charset="0"/>
                <a:cs typeface="Times New Roman" panose="02020603050405020304" pitchFamily="18" charset="0"/>
              </a:rPr>
              <a:t>lợi</a:t>
            </a:r>
            <a:r>
              <a:rPr lang="en-US" dirty="0">
                <a:solidFill>
                  <a:srgbClr val="0000CC"/>
                </a:solidFill>
                <a:latin typeface="Times New Roman" panose="02020603050405020304" pitchFamily="18" charset="0"/>
                <a:cs typeface="Times New Roman" panose="02020603050405020304" pitchFamily="18" charset="0"/>
              </a:rPr>
              <a:t> .</a:t>
            </a:r>
            <a:endParaRPr lang="vi-V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510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4580" name="AutoShape 4"/>
          <p:cNvSpPr>
            <a:spLocks noChangeArrowheads="1"/>
          </p:cNvSpPr>
          <p:nvPr/>
        </p:nvSpPr>
        <p:spPr bwMode="auto">
          <a:xfrm>
            <a:off x="0" y="2286000"/>
            <a:ext cx="8915400" cy="2590800"/>
          </a:xfrm>
          <a:prstGeom prst="horizontalScroll">
            <a:avLst>
              <a:gd name="adj" fmla="val 12500"/>
            </a:avLst>
          </a:prstGeom>
          <a:noFill/>
          <a:ln w="9525">
            <a:solidFill>
              <a:srgbClr val="CCECFF"/>
            </a:solidFill>
            <a:round/>
            <a:headEnd/>
            <a:tailEnd/>
          </a:ln>
        </p:spPr>
        <p:txBody>
          <a:bodyPr anchor="ct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lnSpc>
                <a:spcPct val="150000"/>
              </a:lnSpc>
              <a:spcBef>
                <a:spcPct val="50000"/>
              </a:spcBef>
            </a:pPr>
            <a:r>
              <a:rPr lang="en-US" sz="3600" b="0" dirty="0">
                <a:solidFill>
                  <a:schemeClr val="tx1"/>
                </a:solidFill>
                <a:latin typeface="Arial" panose="020B0604020202020204" pitchFamily="34" charset="0"/>
              </a:rPr>
              <a:t>                 </a:t>
            </a:r>
            <a:endParaRPr lang="en-US" sz="3600" b="0" dirty="0" smtClean="0">
              <a:solidFill>
                <a:schemeClr val="tx1"/>
              </a:solidFill>
              <a:latin typeface="Arial" panose="020B0604020202020204" pitchFamily="34" charset="0"/>
            </a:endParaRPr>
          </a:p>
          <a:p>
            <a:pPr algn="just">
              <a:lnSpc>
                <a:spcPct val="150000"/>
              </a:lnSpc>
              <a:spcBef>
                <a:spcPct val="50000"/>
              </a:spcBef>
            </a:pPr>
            <a:r>
              <a:rPr lang="en-US" sz="3600" b="0" dirty="0">
                <a:solidFill>
                  <a:schemeClr val="tx1"/>
                </a:solidFill>
                <a:latin typeface="Arial" panose="020B0604020202020204" pitchFamily="34" charset="0"/>
              </a:rPr>
              <a:t> </a:t>
            </a:r>
            <a:r>
              <a:rPr lang="en-US" sz="3600" b="0" dirty="0" smtClean="0">
                <a:solidFill>
                  <a:schemeClr val="tx1"/>
                </a:solidFill>
                <a:latin typeface="Arial" panose="020B0604020202020204" pitchFamily="34" charset="0"/>
              </a:rPr>
              <a:t>   </a:t>
            </a:r>
            <a:r>
              <a:rPr lang="en-US" sz="3600" b="0" dirty="0" err="1">
                <a:solidFill>
                  <a:srgbClr val="0000CC"/>
                </a:solidFill>
                <a:cs typeface="Times New Roman" panose="02020603050405020304" pitchFamily="18" charset="0"/>
              </a:rPr>
              <a:t>Nội</a:t>
            </a:r>
            <a:r>
              <a:rPr lang="en-US" sz="3600" b="0" dirty="0">
                <a:solidFill>
                  <a:srgbClr val="0000CC"/>
                </a:solidFill>
                <a:cs typeface="Times New Roman" panose="02020603050405020304" pitchFamily="18" charset="0"/>
              </a:rPr>
              <a:t> dung </a:t>
            </a:r>
            <a:r>
              <a:rPr lang="en-US" sz="3600" b="0" dirty="0" smtClean="0">
                <a:solidFill>
                  <a:srgbClr val="0000CC"/>
                </a:solidFill>
                <a:cs typeface="Times New Roman" panose="02020603050405020304" pitchFamily="18" charset="0"/>
              </a:rPr>
              <a:t>: </a:t>
            </a:r>
            <a:r>
              <a:rPr lang="vi-VN" sz="3600" dirty="0"/>
              <a:t> </a:t>
            </a:r>
            <a:r>
              <a:rPr lang="vi-VN" sz="3600" b="0" dirty="0">
                <a:solidFill>
                  <a:schemeClr val="tx1"/>
                </a:solidFill>
              </a:rPr>
              <a:t>Ca ngợi ông Hai Long và những chiến sĩ tình báo hoạt động trong lòng địch đã dũng cảm, mưu trí giữ vững đường dây liên lạc, góp phần xuất sắc vào sự nghiệp bảo vệ Tổ quốc.</a:t>
            </a:r>
            <a:endParaRPr lang="en-US" sz="3600" b="0" dirty="0" smtClean="0">
              <a:solidFill>
                <a:schemeClr val="tx1"/>
              </a:solidFill>
            </a:endParaRPr>
          </a:p>
          <a:p>
            <a:pPr algn="ctr" eaLnBrk="1" hangingPunct="1"/>
            <a:endParaRPr lang="en-US" sz="3600" b="0" dirty="0">
              <a:solidFill>
                <a:srgbClr val="0000CC"/>
              </a:solidFill>
            </a:endParaRPr>
          </a:p>
        </p:txBody>
      </p:sp>
      <p:sp>
        <p:nvSpPr>
          <p:cNvPr id="2" name="Rectangle 1"/>
          <p:cNvSpPr/>
          <p:nvPr/>
        </p:nvSpPr>
        <p:spPr>
          <a:xfrm>
            <a:off x="1905000" y="255742"/>
            <a:ext cx="5448300" cy="2062103"/>
          </a:xfrm>
          <a:prstGeom prst="rect">
            <a:avLst/>
          </a:prstGeom>
        </p:spPr>
        <p:txBody>
          <a:bodyPr wrap="square">
            <a:spAutoFit/>
          </a:bodyPr>
          <a:lstStyle/>
          <a:p>
            <a:pPr algn="ct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b="1" dirty="0" err="1">
                <a:solidFill>
                  <a:srgbClr val="FF0000"/>
                </a:solidFill>
                <a:latin typeface="Times New Roman" panose="02020603050405020304" pitchFamily="18" charset="0"/>
                <a:cs typeface="Times New Roman" panose="02020603050405020304" pitchFamily="18" charset="0"/>
              </a:rPr>
              <a:t>Hộp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thư</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mật</a:t>
            </a:r>
            <a:r>
              <a:rPr lang="en-US" sz="3200" dirty="0">
                <a:solidFill>
                  <a:srgbClr val="FF0000"/>
                </a:solidFill>
                <a:latin typeface="Times New Roman" panose="02020603050405020304" pitchFamily="18" charset="0"/>
                <a:cs typeface="Times New Roman" panose="02020603050405020304" pitchFamily="18" charset="0"/>
              </a:rPr>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Hữu</a:t>
            </a:r>
            <a:r>
              <a:rPr lang="en-US" sz="3200" b="1" dirty="0">
                <a:solidFill>
                  <a:schemeClr val="accent1"/>
                </a:solidFill>
                <a:latin typeface="Times New Roman" panose="02020603050405020304" pitchFamily="18" charset="0"/>
                <a:cs typeface="Times New Roman" panose="02020603050405020304" pitchFamily="18" charset="0"/>
              </a:rPr>
              <a:t> Mai</a:t>
            </a:r>
            <a:r>
              <a:rPr lang="vi-VN" sz="3200" b="1" dirty="0">
                <a:solidFill>
                  <a:schemeClr val="accent1"/>
                </a:solidFill>
                <a:cs typeface="Times New Roman" panose="02020603050405020304" pitchFamily="18" charset="0"/>
              </a:rPr>
              <a:t/>
            </a:r>
            <a:br>
              <a:rPr lang="vi-VN" sz="3200" b="1" dirty="0">
                <a:solidFill>
                  <a:schemeClr val="accent1"/>
                </a:solidFill>
                <a:cs typeface="Times New Roman" panose="02020603050405020304" pitchFamily="18" charset="0"/>
              </a:rPr>
            </a:br>
            <a:endParaRPr lang="vi-VN" sz="3200" dirty="0"/>
          </a:p>
        </p:txBody>
      </p:sp>
    </p:spTree>
    <p:extLst>
      <p:ext uri="{BB962C8B-B14F-4D97-AF65-F5344CB8AC3E}">
        <p14:creationId xmlns:p14="http://schemas.microsoft.com/office/powerpoint/2010/main" val="98009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ppt_x"/>
                                          </p:val>
                                        </p:tav>
                                        <p:tav tm="100000">
                                          <p:val>
                                            <p:strVal val="#ppt_x"/>
                                          </p:val>
                                        </p:tav>
                                      </p:tavLst>
                                    </p:anim>
                                    <p:anim calcmode="lin" valueType="num">
                                      <p:cBhvr additive="base">
                                        <p:cTn id="8" dur="500" fill="hold"/>
                                        <p:tgtEl>
                                          <p:spTgt spid="245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0" y="1117402"/>
            <a:ext cx="3886200" cy="641350"/>
          </a:xfrm>
          <a:prstGeom prst="rect">
            <a:avLst/>
          </a:prstGeom>
          <a:noFill/>
          <a:ln w="9525">
            <a:noFill/>
            <a:miter lim="800000"/>
            <a:headEnd/>
            <a:tailEnd/>
          </a:ln>
        </p:spPr>
        <p:txBody>
          <a:bodyPr>
            <a:spAutoFit/>
          </a:bodyPr>
          <a:lstStyle/>
          <a:p>
            <a:pPr eaLnBrk="1" hangingPunct="1">
              <a:spcBef>
                <a:spcPct val="50000"/>
              </a:spcBef>
              <a:defRPr/>
            </a:pPr>
            <a:r>
              <a:rPr lang="en-US" sz="3600" dirty="0">
                <a:solidFill>
                  <a:schemeClr val="tx1"/>
                </a:solidFill>
              </a:rPr>
              <a:t> </a:t>
            </a:r>
            <a:r>
              <a:rPr lang="en-US" sz="3200" b="0" u="sng" dirty="0" err="1">
                <a:solidFill>
                  <a:srgbClr val="C00000"/>
                </a:solidFill>
                <a:latin typeface="Times New Roman" panose="02020603050405020304" pitchFamily="18" charset="0"/>
                <a:cs typeface="Times New Roman" panose="02020603050405020304" pitchFamily="18" charset="0"/>
              </a:rPr>
              <a:t>Đọc</a:t>
            </a:r>
            <a:r>
              <a:rPr lang="en-US" sz="3200" b="0" u="sng" dirty="0">
                <a:solidFill>
                  <a:srgbClr val="C00000"/>
                </a:solidFill>
                <a:latin typeface="Times New Roman" panose="02020603050405020304" pitchFamily="18" charset="0"/>
                <a:cs typeface="Times New Roman" panose="02020603050405020304" pitchFamily="18" charset="0"/>
              </a:rPr>
              <a:t> </a:t>
            </a:r>
            <a:r>
              <a:rPr lang="en-US" sz="3200" b="0" u="sng" dirty="0" err="1">
                <a:solidFill>
                  <a:srgbClr val="C00000"/>
                </a:solidFill>
                <a:latin typeface="Times New Roman" panose="02020603050405020304" pitchFamily="18" charset="0"/>
                <a:cs typeface="Times New Roman" panose="02020603050405020304" pitchFamily="18" charset="0"/>
              </a:rPr>
              <a:t>diễn</a:t>
            </a:r>
            <a:r>
              <a:rPr lang="en-US" sz="3200" b="0" u="sng" dirty="0">
                <a:solidFill>
                  <a:srgbClr val="C00000"/>
                </a:solidFill>
                <a:latin typeface="Times New Roman" panose="02020603050405020304" pitchFamily="18" charset="0"/>
                <a:cs typeface="Times New Roman" panose="02020603050405020304" pitchFamily="18" charset="0"/>
              </a:rPr>
              <a:t> </a:t>
            </a:r>
            <a:r>
              <a:rPr lang="en-US" sz="3200" b="0" u="sng" dirty="0" err="1">
                <a:solidFill>
                  <a:srgbClr val="C00000"/>
                </a:solidFill>
                <a:latin typeface="Times New Roman" panose="02020603050405020304" pitchFamily="18" charset="0"/>
                <a:cs typeface="Times New Roman" panose="02020603050405020304" pitchFamily="18" charset="0"/>
              </a:rPr>
              <a:t>cảm</a:t>
            </a:r>
            <a:r>
              <a:rPr lang="en-US" sz="3200" b="0" u="sng" dirty="0">
                <a:solidFill>
                  <a:srgbClr val="C00000"/>
                </a:solidFill>
                <a:latin typeface="Times New Roman" panose="02020603050405020304" pitchFamily="18" charset="0"/>
                <a:cs typeface="Times New Roman" panose="02020603050405020304" pitchFamily="18" charset="0"/>
              </a:rPr>
              <a:t>:</a:t>
            </a:r>
          </a:p>
        </p:txBody>
      </p:sp>
      <p:sp>
        <p:nvSpPr>
          <p:cNvPr id="25605" name="Text Box 5"/>
          <p:cNvSpPr txBox="1">
            <a:spLocks noChangeArrowheads="1"/>
          </p:cNvSpPr>
          <p:nvPr/>
        </p:nvSpPr>
        <p:spPr bwMode="auto">
          <a:xfrm>
            <a:off x="0" y="1758752"/>
            <a:ext cx="91440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b="0" dirty="0">
                <a:solidFill>
                  <a:schemeClr val="tx1"/>
                </a:solidFill>
                <a:latin typeface="Arial" panose="020B0604020202020204" pitchFamily="34" charset="0"/>
              </a:rPr>
              <a:t>     </a:t>
            </a:r>
            <a:r>
              <a:rPr lang="en-US" sz="3200" b="0" dirty="0" smtClean="0">
                <a:solidFill>
                  <a:schemeClr val="tx1"/>
                </a:solidFill>
                <a:latin typeface="Arial" panose="020B0604020202020204" pitchFamily="34" charset="0"/>
              </a:rPr>
              <a:t>  </a:t>
            </a:r>
            <a:r>
              <a:rPr lang="en-US" sz="3200" b="0" dirty="0" err="1" smtClean="0">
                <a:solidFill>
                  <a:schemeClr val="tx1"/>
                </a:solidFill>
                <a:cs typeface="Times New Roman" panose="02020603050405020304" pitchFamily="18" charset="0"/>
              </a:rPr>
              <a:t>Hai</a:t>
            </a:r>
            <a:r>
              <a:rPr lang="en-US" sz="3200" b="0" dirty="0" smtClean="0">
                <a:solidFill>
                  <a:schemeClr val="tx1"/>
                </a:solidFill>
                <a:cs typeface="Times New Roman" panose="02020603050405020304" pitchFamily="18" charset="0"/>
              </a:rPr>
              <a:t> </a:t>
            </a:r>
            <a:r>
              <a:rPr lang="en-US" sz="3200" b="0" dirty="0">
                <a:solidFill>
                  <a:schemeClr val="tx1"/>
                </a:solidFill>
                <a:cs typeface="Times New Roman" panose="02020603050405020304" pitchFamily="18" charset="0"/>
              </a:rPr>
              <a:t>Long </a:t>
            </a:r>
            <a:r>
              <a:rPr lang="en-US" sz="3200" b="0" dirty="0" err="1">
                <a:solidFill>
                  <a:schemeClr val="tx1"/>
                </a:solidFill>
                <a:cs typeface="Times New Roman" panose="02020603050405020304" pitchFamily="18" charset="0"/>
              </a:rPr>
              <a:t>phóng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xe</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về</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phía</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Phú</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Lâm</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tìm</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hộp</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thư</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mật</a:t>
            </a:r>
            <a:r>
              <a:rPr lang="en-US" sz="3200" b="0" dirty="0">
                <a:solidFill>
                  <a:schemeClr val="tx1"/>
                </a:solidFill>
                <a:cs typeface="Times New Roman" panose="02020603050405020304" pitchFamily="18" charset="0"/>
              </a:rPr>
              <a:t>.</a:t>
            </a:r>
          </a:p>
          <a:p>
            <a:pPr algn="just" eaLnBrk="1" hangingPunct="1">
              <a:spcBef>
                <a:spcPct val="50000"/>
              </a:spcBef>
            </a:pPr>
            <a:r>
              <a:rPr lang="en-US" sz="3200" b="0" dirty="0">
                <a:solidFill>
                  <a:schemeClr val="tx1"/>
                </a:solidFill>
                <a:cs typeface="Times New Roman" panose="02020603050405020304" pitchFamily="18" charset="0"/>
              </a:rPr>
              <a:t>      </a:t>
            </a:r>
            <a:r>
              <a:rPr lang="en-US" sz="3200" b="0" dirty="0" smtClean="0">
                <a:solidFill>
                  <a:schemeClr val="tx1"/>
                </a:solidFill>
                <a:cs typeface="Times New Roman" panose="02020603050405020304" pitchFamily="18" charset="0"/>
              </a:rPr>
              <a:t>  </a:t>
            </a:r>
            <a:r>
              <a:rPr lang="en-US" sz="3200" b="0" dirty="0" err="1" smtClean="0">
                <a:solidFill>
                  <a:schemeClr val="tx1"/>
                </a:solidFill>
                <a:cs typeface="Times New Roman" panose="02020603050405020304" pitchFamily="18" charset="0"/>
              </a:rPr>
              <a:t>Người</a:t>
            </a:r>
            <a:r>
              <a:rPr lang="en-US" sz="3200" b="0" dirty="0" smtClean="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đặt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hộp</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thư</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lần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nào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cũng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tạo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anh</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sự</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bất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ngờ</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Bao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giờ</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hộp</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thư</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cũng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được</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đặt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tại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một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nơi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dễ</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tìm</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mà</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lại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ít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bị</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chú</a:t>
            </a:r>
            <a:r>
              <a:rPr lang="en-US" sz="3200" b="0" dirty="0">
                <a:solidFill>
                  <a:schemeClr val="tx1"/>
                </a:solidFill>
                <a:cs typeface="Times New Roman" panose="02020603050405020304" pitchFamily="18" charset="0"/>
              </a:rPr>
              <a:t> ý </a:t>
            </a:r>
            <a:r>
              <a:rPr lang="en-US" sz="3200" b="0" dirty="0" err="1">
                <a:solidFill>
                  <a:schemeClr val="tx1"/>
                </a:solidFill>
                <a:cs typeface="Times New Roman" panose="02020603050405020304" pitchFamily="18" charset="0"/>
              </a:rPr>
              <a:t>nhất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Nhiều</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lúc</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người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liên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lạc</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còn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gửi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gắm</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vào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đây</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một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chút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tình</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cảm</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của</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mình</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thường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bằng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những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vật</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gợi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ra</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hình</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chữ</a:t>
            </a:r>
            <a:r>
              <a:rPr lang="en-US" sz="3200" b="0" dirty="0">
                <a:solidFill>
                  <a:schemeClr val="tx1"/>
                </a:solidFill>
                <a:cs typeface="Times New Roman" panose="02020603050405020304" pitchFamily="18" charset="0"/>
              </a:rPr>
              <a:t> V </a:t>
            </a:r>
            <a:r>
              <a:rPr lang="en-US" sz="3200" b="0" dirty="0" err="1">
                <a:solidFill>
                  <a:schemeClr val="tx1"/>
                </a:solidFill>
                <a:cs typeface="Times New Roman" panose="02020603050405020304" pitchFamily="18" charset="0"/>
              </a:rPr>
              <a:t>mà</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chỉ</a:t>
            </a:r>
            <a:r>
              <a:rPr lang="en-US" sz="3200" b="0" dirty="0">
                <a:solidFill>
                  <a:schemeClr val="tx1"/>
                </a:solidFill>
                <a:cs typeface="Times New Roman" panose="02020603050405020304" pitchFamily="18" charset="0"/>
              </a:rPr>
              <a:t> </a:t>
            </a:r>
            <a:r>
              <a:rPr lang="en-US" sz="3200" b="0" dirty="0" err="1" smtClean="0">
                <a:solidFill>
                  <a:schemeClr val="tx1"/>
                </a:solidFill>
                <a:cs typeface="Times New Roman" panose="02020603050405020304" pitchFamily="18" charset="0"/>
              </a:rPr>
              <a:t>mình</a:t>
            </a:r>
            <a:r>
              <a:rPr lang="en-US" sz="3200" b="0" dirty="0" smtClean="0">
                <a:solidFill>
                  <a:schemeClr val="tx1"/>
                </a:solidFill>
                <a:cs typeface="Times New Roman" panose="02020603050405020304" pitchFamily="18" charset="0"/>
              </a:rPr>
              <a:t> </a:t>
            </a:r>
            <a:r>
              <a:rPr lang="en-US" sz="3200" b="0" dirty="0" err="1" smtClean="0">
                <a:solidFill>
                  <a:schemeClr val="tx1"/>
                </a:solidFill>
                <a:cs typeface="Times New Roman" panose="02020603050405020304" pitchFamily="18" charset="0"/>
              </a:rPr>
              <a:t>anh</a:t>
            </a:r>
            <a:r>
              <a:rPr lang="en-US" sz="3200" b="0" dirty="0" smtClean="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mới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nhận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thấy.Đó</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là</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tên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Tổ</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quốc</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Việt</a:t>
            </a:r>
            <a:r>
              <a:rPr lang="en-US" sz="3200" b="0" dirty="0">
                <a:solidFill>
                  <a:schemeClr val="tx1"/>
                </a:solidFill>
                <a:cs typeface="Times New Roman" panose="02020603050405020304" pitchFamily="18" charset="0"/>
              </a:rPr>
              <a:t> Nam, </a:t>
            </a:r>
            <a:r>
              <a:rPr lang="en-US" sz="3200" b="0" dirty="0" err="1">
                <a:solidFill>
                  <a:schemeClr val="tx1"/>
                </a:solidFill>
                <a:cs typeface="Times New Roman" panose="02020603050405020304" pitchFamily="18" charset="0"/>
              </a:rPr>
              <a:t>là</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lời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chào</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chiến</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thắng</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Đôi</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lúc</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Hai</a:t>
            </a:r>
            <a:r>
              <a:rPr lang="en-US" sz="3200" b="0" dirty="0">
                <a:solidFill>
                  <a:schemeClr val="tx1"/>
                </a:solidFill>
                <a:cs typeface="Times New Roman" panose="02020603050405020304" pitchFamily="18" charset="0"/>
              </a:rPr>
              <a:t> Long </a:t>
            </a:r>
            <a:r>
              <a:rPr lang="en-US" sz="3200" b="0" dirty="0" err="1">
                <a:solidFill>
                  <a:schemeClr val="tx1"/>
                </a:solidFill>
                <a:cs typeface="Times New Roman" panose="02020603050405020304" pitchFamily="18" charset="0"/>
              </a:rPr>
              <a:t>đã</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đáp</a:t>
            </a:r>
            <a:r>
              <a:rPr lang="en-US" sz="3200" b="0" dirty="0">
                <a:solidFill>
                  <a:schemeClr val="tx1"/>
                </a:solidFill>
                <a:cs typeface="Times New Roman" panose="02020603050405020304" pitchFamily="18" charset="0"/>
              </a:rPr>
              <a:t> </a:t>
            </a:r>
            <a:r>
              <a:rPr lang="en-US" sz="3200" b="0" dirty="0" err="1">
                <a:solidFill>
                  <a:schemeClr val="tx1"/>
                </a:solidFill>
                <a:cs typeface="Times New Roman" panose="02020603050405020304" pitchFamily="18" charset="0"/>
              </a:rPr>
              <a:t>lại</a:t>
            </a:r>
            <a:r>
              <a:rPr lang="en-US" sz="3200" b="0" dirty="0">
                <a:solidFill>
                  <a:schemeClr val="tx1"/>
                </a:solidFill>
                <a:cs typeface="Times New Roman" panose="02020603050405020304" pitchFamily="18" charset="0"/>
              </a:rPr>
              <a:t>.</a:t>
            </a:r>
          </a:p>
        </p:txBody>
      </p:sp>
      <p:sp>
        <p:nvSpPr>
          <p:cNvPr id="47109" name="Line 8"/>
          <p:cNvSpPr>
            <a:spLocks noChangeShapeType="1"/>
          </p:cNvSpPr>
          <p:nvPr/>
        </p:nvSpPr>
        <p:spPr bwMode="auto">
          <a:xfrm>
            <a:off x="0" y="14478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vi-VN"/>
          </a:p>
        </p:txBody>
      </p:sp>
      <p:sp>
        <p:nvSpPr>
          <p:cNvPr id="25613" name="Line 13"/>
          <p:cNvSpPr>
            <a:spLocks noChangeShapeType="1"/>
          </p:cNvSpPr>
          <p:nvPr/>
        </p:nvSpPr>
        <p:spPr bwMode="auto">
          <a:xfrm>
            <a:off x="2590800" y="2286000"/>
            <a:ext cx="14478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5641" name="Line 41"/>
          <p:cNvSpPr>
            <a:spLocks noChangeShapeType="1"/>
          </p:cNvSpPr>
          <p:nvPr/>
        </p:nvSpPr>
        <p:spPr bwMode="auto">
          <a:xfrm flipH="1">
            <a:off x="3061079" y="3530075"/>
            <a:ext cx="76200" cy="4572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spAutoFit/>
          </a:bodyPr>
          <a:lstStyle/>
          <a:p>
            <a:endParaRPr lang="vi-VN"/>
          </a:p>
        </p:txBody>
      </p:sp>
      <p:sp>
        <p:nvSpPr>
          <p:cNvPr id="25642" name="Line 42"/>
          <p:cNvSpPr>
            <a:spLocks noChangeShapeType="1"/>
          </p:cNvSpPr>
          <p:nvPr/>
        </p:nvSpPr>
        <p:spPr bwMode="auto">
          <a:xfrm flipH="1">
            <a:off x="1219200" y="4038600"/>
            <a:ext cx="76200" cy="55719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2" name="Rectangle 1"/>
          <p:cNvSpPr/>
          <p:nvPr/>
        </p:nvSpPr>
        <p:spPr>
          <a:xfrm>
            <a:off x="2334904" y="57478"/>
            <a:ext cx="4572000" cy="1815882"/>
          </a:xfrm>
          <a:prstGeom prst="rect">
            <a:avLst/>
          </a:prstGeom>
        </p:spPr>
        <p:txBody>
          <a:bodyPr>
            <a:spAutoFit/>
          </a:bodyPr>
          <a:lstStyle/>
          <a:p>
            <a:pPr algn="ct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dirty="0" err="1">
                <a:solidFill>
                  <a:srgbClr val="FF0000"/>
                </a:solidFill>
                <a:latin typeface="Times New Roman" panose="02020603050405020304" pitchFamily="18" charset="0"/>
                <a:cs typeface="Times New Roman" panose="02020603050405020304" pitchFamily="18" charset="0"/>
              </a:rPr>
              <a:t>Hộp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thư</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mật</a:t>
            </a:r>
            <a:r>
              <a:rPr lang="en-US" sz="2800" dirty="0">
                <a:solidFill>
                  <a:srgbClr val="FF0000"/>
                </a:solidFill>
                <a:latin typeface="Times New Roman" panose="02020603050405020304" pitchFamily="18" charset="0"/>
                <a:cs typeface="Times New Roman" panose="02020603050405020304" pitchFamily="18" charset="0"/>
              </a:rPr>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chemeClr val="accent1"/>
                </a:solidFill>
                <a:latin typeface="Times New Roman" panose="02020603050405020304" pitchFamily="18" charset="0"/>
                <a:cs typeface="Times New Roman" panose="02020603050405020304" pitchFamily="18" charset="0"/>
              </a:rPr>
              <a:t>                               </a:t>
            </a:r>
            <a:r>
              <a:rPr lang="en-US" sz="2800" b="1" dirty="0" err="1">
                <a:solidFill>
                  <a:schemeClr val="accent1"/>
                </a:solidFill>
                <a:latin typeface="Times New Roman" panose="02020603050405020304" pitchFamily="18" charset="0"/>
                <a:cs typeface="Times New Roman" panose="02020603050405020304" pitchFamily="18" charset="0"/>
              </a:rPr>
              <a:t>Hữu</a:t>
            </a:r>
            <a:r>
              <a:rPr lang="en-US" sz="2800" b="1" dirty="0">
                <a:solidFill>
                  <a:schemeClr val="accent1"/>
                </a:solidFill>
                <a:latin typeface="Times New Roman" panose="02020603050405020304" pitchFamily="18" charset="0"/>
                <a:cs typeface="Times New Roman" panose="02020603050405020304" pitchFamily="18" charset="0"/>
              </a:rPr>
              <a:t> Mai</a:t>
            </a:r>
            <a:r>
              <a:rPr lang="vi-VN" sz="2800" b="1" dirty="0">
                <a:solidFill>
                  <a:schemeClr val="accent1"/>
                </a:solidFill>
                <a:cs typeface="Times New Roman" panose="02020603050405020304" pitchFamily="18" charset="0"/>
              </a:rPr>
              <a:t/>
            </a:r>
            <a:br>
              <a:rPr lang="vi-VN" sz="2800" b="1" dirty="0">
                <a:solidFill>
                  <a:schemeClr val="accent1"/>
                </a:solidFill>
                <a:cs typeface="Times New Roman" panose="02020603050405020304" pitchFamily="18" charset="0"/>
              </a:rPr>
            </a:br>
            <a:endParaRPr lang="vi-VN" sz="2800" dirty="0"/>
          </a:p>
        </p:txBody>
      </p:sp>
      <p:sp>
        <p:nvSpPr>
          <p:cNvPr id="18" name="Line 13"/>
          <p:cNvSpPr>
            <a:spLocks noChangeShapeType="1"/>
          </p:cNvSpPr>
          <p:nvPr/>
        </p:nvSpPr>
        <p:spPr bwMode="auto">
          <a:xfrm>
            <a:off x="4189838" y="3505200"/>
            <a:ext cx="12192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13"/>
          <p:cNvSpPr>
            <a:spLocks noChangeShapeType="1"/>
          </p:cNvSpPr>
          <p:nvPr/>
        </p:nvSpPr>
        <p:spPr bwMode="auto">
          <a:xfrm>
            <a:off x="121692" y="3954439"/>
            <a:ext cx="117370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 name="Line 13"/>
          <p:cNvSpPr>
            <a:spLocks noChangeShapeType="1"/>
          </p:cNvSpPr>
          <p:nvPr/>
        </p:nvSpPr>
        <p:spPr bwMode="auto">
          <a:xfrm flipV="1">
            <a:off x="1459149" y="4433246"/>
            <a:ext cx="3760551" cy="568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 name="Line 31"/>
          <p:cNvSpPr>
            <a:spLocks noChangeShapeType="1"/>
          </p:cNvSpPr>
          <p:nvPr/>
        </p:nvSpPr>
        <p:spPr bwMode="auto">
          <a:xfrm>
            <a:off x="121692" y="4438934"/>
            <a:ext cx="933759"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3" name="Line 31"/>
          <p:cNvSpPr>
            <a:spLocks noChangeShapeType="1"/>
          </p:cNvSpPr>
          <p:nvPr/>
        </p:nvSpPr>
        <p:spPr bwMode="auto">
          <a:xfrm>
            <a:off x="7224214" y="5410200"/>
            <a:ext cx="1767386"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4" name="Line 31"/>
          <p:cNvSpPr>
            <a:spLocks noChangeShapeType="1"/>
          </p:cNvSpPr>
          <p:nvPr/>
        </p:nvSpPr>
        <p:spPr bwMode="auto">
          <a:xfrm>
            <a:off x="4305820" y="5946262"/>
            <a:ext cx="361898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5" name="Line 31"/>
          <p:cNvSpPr>
            <a:spLocks noChangeShapeType="1"/>
          </p:cNvSpPr>
          <p:nvPr/>
        </p:nvSpPr>
        <p:spPr bwMode="auto">
          <a:xfrm>
            <a:off x="6614318" y="6400800"/>
            <a:ext cx="10969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6" name="Line 31"/>
          <p:cNvSpPr>
            <a:spLocks noChangeShapeType="1"/>
          </p:cNvSpPr>
          <p:nvPr/>
        </p:nvSpPr>
        <p:spPr bwMode="auto">
          <a:xfrm flipV="1">
            <a:off x="1053152" y="6400800"/>
            <a:ext cx="1779896" cy="4549"/>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8" name="Line 31"/>
          <p:cNvSpPr>
            <a:spLocks noChangeShapeType="1"/>
          </p:cNvSpPr>
          <p:nvPr/>
        </p:nvSpPr>
        <p:spPr bwMode="auto">
          <a:xfrm flipV="1">
            <a:off x="121692" y="5946262"/>
            <a:ext cx="5334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9" name="Line 42"/>
          <p:cNvSpPr>
            <a:spLocks noChangeShapeType="1"/>
          </p:cNvSpPr>
          <p:nvPr/>
        </p:nvSpPr>
        <p:spPr bwMode="auto">
          <a:xfrm flipH="1">
            <a:off x="708546" y="5476717"/>
            <a:ext cx="68238" cy="61444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30" name="Line 42"/>
          <p:cNvSpPr>
            <a:spLocks noChangeShapeType="1"/>
          </p:cNvSpPr>
          <p:nvPr/>
        </p:nvSpPr>
        <p:spPr bwMode="auto">
          <a:xfrm flipH="1">
            <a:off x="4202300" y="5476717"/>
            <a:ext cx="76200" cy="55719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31" name="Line 42"/>
          <p:cNvSpPr>
            <a:spLocks noChangeShapeType="1"/>
          </p:cNvSpPr>
          <p:nvPr/>
        </p:nvSpPr>
        <p:spPr bwMode="auto">
          <a:xfrm flipH="1">
            <a:off x="9067800" y="4595790"/>
            <a:ext cx="76200" cy="394646"/>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32" name="Line 42"/>
          <p:cNvSpPr>
            <a:spLocks noChangeShapeType="1"/>
          </p:cNvSpPr>
          <p:nvPr/>
        </p:nvSpPr>
        <p:spPr bwMode="auto">
          <a:xfrm flipH="1">
            <a:off x="4562332" y="3532552"/>
            <a:ext cx="117143" cy="506048"/>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33" name="Line 42"/>
          <p:cNvSpPr>
            <a:spLocks noChangeShapeType="1"/>
          </p:cNvSpPr>
          <p:nvPr/>
        </p:nvSpPr>
        <p:spPr bwMode="auto">
          <a:xfrm flipH="1">
            <a:off x="4098829" y="3079277"/>
            <a:ext cx="91009" cy="40587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
        <p:nvSpPr>
          <p:cNvPr id="34" name="Line 42"/>
          <p:cNvSpPr>
            <a:spLocks noChangeShapeType="1"/>
          </p:cNvSpPr>
          <p:nvPr/>
        </p:nvSpPr>
        <p:spPr bwMode="auto">
          <a:xfrm flipH="1">
            <a:off x="5496586" y="3079277"/>
            <a:ext cx="114831" cy="49463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square">
            <a:spAutoFit/>
          </a:bodyPr>
          <a:lstStyle/>
          <a:p>
            <a:endParaRPr lang="vi-VN"/>
          </a:p>
        </p:txBody>
      </p:sp>
    </p:spTree>
    <p:extLst>
      <p:ext uri="{BB962C8B-B14F-4D97-AF65-F5344CB8AC3E}">
        <p14:creationId xmlns:p14="http://schemas.microsoft.com/office/powerpoint/2010/main" val="415385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fade">
                                      <p:cBhvr>
                                        <p:cTn id="7" dur="1000"/>
                                        <p:tgtEl>
                                          <p:spTgt spid="25604"/>
                                        </p:tgtEl>
                                      </p:cBhvr>
                                    </p:animEffect>
                                    <p:anim calcmode="lin" valueType="num">
                                      <p:cBhvr>
                                        <p:cTn id="8" dur="1000" fill="hold"/>
                                        <p:tgtEl>
                                          <p:spTgt spid="25604"/>
                                        </p:tgtEl>
                                        <p:attrNameLst>
                                          <p:attrName>ppt_x</p:attrName>
                                        </p:attrNameLst>
                                      </p:cBhvr>
                                      <p:tavLst>
                                        <p:tav tm="0">
                                          <p:val>
                                            <p:strVal val="#ppt_x"/>
                                          </p:val>
                                        </p:tav>
                                        <p:tav tm="100000">
                                          <p:val>
                                            <p:strVal val="#ppt_x"/>
                                          </p:val>
                                        </p:tav>
                                      </p:tavLst>
                                    </p:anim>
                                    <p:anim calcmode="lin" valueType="num">
                                      <p:cBhvr>
                                        <p:cTn id="9" dur="1000" fill="hold"/>
                                        <p:tgtEl>
                                          <p:spTgt spid="2560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nodeType="after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5605"/>
                                        </p:tgtEl>
                                        <p:attrNameLst>
                                          <p:attrName>style.visibility</p:attrName>
                                        </p:attrNameLst>
                                      </p:cBhvr>
                                      <p:to>
                                        <p:strVal val="visible"/>
                                      </p:to>
                                    </p:set>
                                    <p:anim calcmode="lin" valueType="num">
                                      <p:cBhvr additive="base">
                                        <p:cTn id="14" dur="500" fill="hold"/>
                                        <p:tgtEl>
                                          <p:spTgt spid="25605"/>
                                        </p:tgtEl>
                                        <p:attrNameLst>
                                          <p:attrName>ppt_x</p:attrName>
                                        </p:attrNameLst>
                                      </p:cBhvr>
                                      <p:tavLst>
                                        <p:tav tm="0">
                                          <p:val>
                                            <p:strVal val="#ppt_x"/>
                                          </p:val>
                                        </p:tav>
                                        <p:tav tm="100000">
                                          <p:val>
                                            <p:strVal val="#ppt_x"/>
                                          </p:val>
                                        </p:tav>
                                      </p:tavLst>
                                    </p:anim>
                                    <p:anim calcmode="lin" valueType="num">
                                      <p:cBhvr additive="base">
                                        <p:cTn id="15" dur="500" fill="hold"/>
                                        <p:tgtEl>
                                          <p:spTgt spid="25605"/>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6" presetClass="entr" presetSubtype="26" fill="hold" grpId="0" nodeType="afterEffect">
                                  <p:stCondLst>
                                    <p:cond delay="0"/>
                                  </p:stCondLst>
                                  <p:childTnLst>
                                    <p:set>
                                      <p:cBhvr>
                                        <p:cTn id="18" dur="1" fill="hold">
                                          <p:stCondLst>
                                            <p:cond delay="0"/>
                                          </p:stCondLst>
                                        </p:cTn>
                                        <p:tgtEl>
                                          <p:spTgt spid="25613"/>
                                        </p:tgtEl>
                                        <p:attrNameLst>
                                          <p:attrName>style.visibility</p:attrName>
                                        </p:attrNameLst>
                                      </p:cBhvr>
                                      <p:to>
                                        <p:strVal val="visible"/>
                                      </p:to>
                                    </p:set>
                                    <p:animEffect transition="in" filter="barn(inHorizontal)">
                                      <p:cBhvr>
                                        <p:cTn id="19" dur="500"/>
                                        <p:tgtEl>
                                          <p:spTgt spid="25613"/>
                                        </p:tgtEl>
                                      </p:cBhvr>
                                    </p:animEffect>
                                  </p:childTnLst>
                                </p:cTn>
                              </p:par>
                            </p:childTnLst>
                          </p:cTn>
                        </p:par>
                        <p:par>
                          <p:cTn id="20" fill="hold" nodeType="afterGroup">
                            <p:stCondLst>
                              <p:cond delay="1000"/>
                            </p:stCondLst>
                            <p:childTnLst>
                              <p:par>
                                <p:cTn id="21" presetID="50" presetClass="entr" presetSubtype="0" decel="100000" fill="hold" grpId="0" nodeType="afterEffect">
                                  <p:stCondLst>
                                    <p:cond delay="0"/>
                                  </p:stCondLst>
                                  <p:childTnLst>
                                    <p:set>
                                      <p:cBhvr>
                                        <p:cTn id="22" dur="1" fill="hold">
                                          <p:stCondLst>
                                            <p:cond delay="0"/>
                                          </p:stCondLst>
                                        </p:cTn>
                                        <p:tgtEl>
                                          <p:spTgt spid="25641"/>
                                        </p:tgtEl>
                                        <p:attrNameLst>
                                          <p:attrName>style.visibility</p:attrName>
                                        </p:attrNameLst>
                                      </p:cBhvr>
                                      <p:to>
                                        <p:strVal val="visible"/>
                                      </p:to>
                                    </p:set>
                                    <p:anim calcmode="lin" valueType="num">
                                      <p:cBhvr>
                                        <p:cTn id="23" dur="1000" fill="hold"/>
                                        <p:tgtEl>
                                          <p:spTgt spid="25641"/>
                                        </p:tgtEl>
                                        <p:attrNameLst>
                                          <p:attrName>ppt_w</p:attrName>
                                        </p:attrNameLst>
                                      </p:cBhvr>
                                      <p:tavLst>
                                        <p:tav tm="0">
                                          <p:val>
                                            <p:strVal val="#ppt_w+.3"/>
                                          </p:val>
                                        </p:tav>
                                        <p:tav tm="100000">
                                          <p:val>
                                            <p:strVal val="#ppt_w"/>
                                          </p:val>
                                        </p:tav>
                                      </p:tavLst>
                                    </p:anim>
                                    <p:anim calcmode="lin" valueType="num">
                                      <p:cBhvr>
                                        <p:cTn id="24" dur="1000" fill="hold"/>
                                        <p:tgtEl>
                                          <p:spTgt spid="25641"/>
                                        </p:tgtEl>
                                        <p:attrNameLst>
                                          <p:attrName>ppt_h</p:attrName>
                                        </p:attrNameLst>
                                      </p:cBhvr>
                                      <p:tavLst>
                                        <p:tav tm="0">
                                          <p:val>
                                            <p:strVal val="#ppt_h"/>
                                          </p:val>
                                        </p:tav>
                                        <p:tav tm="100000">
                                          <p:val>
                                            <p:strVal val="#ppt_h"/>
                                          </p:val>
                                        </p:tav>
                                      </p:tavLst>
                                    </p:anim>
                                    <p:animEffect transition="in" filter="fade">
                                      <p:cBhvr>
                                        <p:cTn id="25" dur="1000"/>
                                        <p:tgtEl>
                                          <p:spTgt spid="25641"/>
                                        </p:tgtEl>
                                      </p:cBhvr>
                                    </p:animEffect>
                                  </p:childTnLst>
                                </p:cTn>
                              </p:par>
                            </p:childTnLst>
                          </p:cTn>
                        </p:par>
                        <p:par>
                          <p:cTn id="26" fill="hold" nodeType="afterGroup">
                            <p:stCondLst>
                              <p:cond delay="2000"/>
                            </p:stCondLst>
                            <p:childTnLst>
                              <p:par>
                                <p:cTn id="27" presetID="50" presetClass="entr" presetSubtype="0" decel="100000" fill="hold" grpId="0" nodeType="afterEffect">
                                  <p:stCondLst>
                                    <p:cond delay="0"/>
                                  </p:stCondLst>
                                  <p:childTnLst>
                                    <p:set>
                                      <p:cBhvr>
                                        <p:cTn id="28" dur="1" fill="hold">
                                          <p:stCondLst>
                                            <p:cond delay="0"/>
                                          </p:stCondLst>
                                        </p:cTn>
                                        <p:tgtEl>
                                          <p:spTgt spid="25642"/>
                                        </p:tgtEl>
                                        <p:attrNameLst>
                                          <p:attrName>style.visibility</p:attrName>
                                        </p:attrNameLst>
                                      </p:cBhvr>
                                      <p:to>
                                        <p:strVal val="visible"/>
                                      </p:to>
                                    </p:set>
                                    <p:anim calcmode="lin" valueType="num">
                                      <p:cBhvr>
                                        <p:cTn id="29" dur="1000" fill="hold"/>
                                        <p:tgtEl>
                                          <p:spTgt spid="25642"/>
                                        </p:tgtEl>
                                        <p:attrNameLst>
                                          <p:attrName>ppt_w</p:attrName>
                                        </p:attrNameLst>
                                      </p:cBhvr>
                                      <p:tavLst>
                                        <p:tav tm="0">
                                          <p:val>
                                            <p:strVal val="#ppt_w+.3"/>
                                          </p:val>
                                        </p:tav>
                                        <p:tav tm="100000">
                                          <p:val>
                                            <p:strVal val="#ppt_w"/>
                                          </p:val>
                                        </p:tav>
                                      </p:tavLst>
                                    </p:anim>
                                    <p:anim calcmode="lin" valueType="num">
                                      <p:cBhvr>
                                        <p:cTn id="30" dur="1000" fill="hold"/>
                                        <p:tgtEl>
                                          <p:spTgt spid="25642"/>
                                        </p:tgtEl>
                                        <p:attrNameLst>
                                          <p:attrName>ppt_h</p:attrName>
                                        </p:attrNameLst>
                                      </p:cBhvr>
                                      <p:tavLst>
                                        <p:tav tm="0">
                                          <p:val>
                                            <p:strVal val="#ppt_h"/>
                                          </p:val>
                                        </p:tav>
                                        <p:tav tm="100000">
                                          <p:val>
                                            <p:strVal val="#ppt_h"/>
                                          </p:val>
                                        </p:tav>
                                      </p:tavLst>
                                    </p:anim>
                                    <p:animEffect transition="in" filter="fade">
                                      <p:cBhvr>
                                        <p:cTn id="31" dur="1000"/>
                                        <p:tgtEl>
                                          <p:spTgt spid="25642"/>
                                        </p:tgtEl>
                                      </p:cBhvr>
                                    </p:animEffect>
                                  </p:childTnLst>
                                </p:cTn>
                              </p:par>
                            </p:childTnLst>
                          </p:cTn>
                        </p:par>
                        <p:par>
                          <p:cTn id="32" fill="hold">
                            <p:stCondLst>
                              <p:cond delay="3000"/>
                            </p:stCondLst>
                            <p:childTnLst>
                              <p:par>
                                <p:cTn id="33" presetID="16" presetClass="entr" presetSubtype="2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barn(inHorizontal)">
                                      <p:cBhvr>
                                        <p:cTn id="35" dur="500"/>
                                        <p:tgtEl>
                                          <p:spTgt spid="18"/>
                                        </p:tgtEl>
                                      </p:cBhvr>
                                    </p:animEffect>
                                  </p:childTnLst>
                                </p:cTn>
                              </p:par>
                            </p:childTnLst>
                          </p:cTn>
                        </p:par>
                        <p:par>
                          <p:cTn id="36" fill="hold">
                            <p:stCondLst>
                              <p:cond delay="3500"/>
                            </p:stCondLst>
                            <p:childTnLst>
                              <p:par>
                                <p:cTn id="37" presetID="16" presetClass="entr" presetSubtype="26"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inHorizontal)">
                                      <p:cBhvr>
                                        <p:cTn id="39" dur="500"/>
                                        <p:tgtEl>
                                          <p:spTgt spid="19"/>
                                        </p:tgtEl>
                                      </p:cBhvr>
                                    </p:animEffect>
                                  </p:childTnLst>
                                </p:cTn>
                              </p:par>
                            </p:childTnLst>
                          </p:cTn>
                        </p:par>
                        <p:par>
                          <p:cTn id="40" fill="hold">
                            <p:stCondLst>
                              <p:cond delay="4000"/>
                            </p:stCondLst>
                            <p:childTnLst>
                              <p:par>
                                <p:cTn id="41" presetID="16" presetClass="entr" presetSubtype="26"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barn(inHorizontal)">
                                      <p:cBhvr>
                                        <p:cTn id="43" dur="500"/>
                                        <p:tgtEl>
                                          <p:spTgt spid="20"/>
                                        </p:tgtEl>
                                      </p:cBhvr>
                                    </p:animEffect>
                                  </p:childTnLst>
                                </p:cTn>
                              </p:par>
                            </p:childTnLst>
                          </p:cTn>
                        </p:par>
                        <p:par>
                          <p:cTn id="44" fill="hold">
                            <p:stCondLst>
                              <p:cond delay="4500"/>
                            </p:stCondLst>
                            <p:childTnLst>
                              <p:par>
                                <p:cTn id="45" presetID="16" presetClass="entr" presetSubtype="26"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Horizontal)">
                                      <p:cBhvr>
                                        <p:cTn id="47" dur="500"/>
                                        <p:tgtEl>
                                          <p:spTgt spid="22"/>
                                        </p:tgtEl>
                                      </p:cBhvr>
                                    </p:animEffect>
                                  </p:childTnLst>
                                </p:cTn>
                              </p:par>
                            </p:childTnLst>
                          </p:cTn>
                        </p:par>
                        <p:par>
                          <p:cTn id="48" fill="hold">
                            <p:stCondLst>
                              <p:cond delay="5000"/>
                            </p:stCondLst>
                            <p:childTnLst>
                              <p:par>
                                <p:cTn id="49" presetID="16" presetClass="entr" presetSubtype="26"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arn(inHorizontal)">
                                      <p:cBhvr>
                                        <p:cTn id="51" dur="500"/>
                                        <p:tgtEl>
                                          <p:spTgt spid="23"/>
                                        </p:tgtEl>
                                      </p:cBhvr>
                                    </p:animEffect>
                                  </p:childTnLst>
                                </p:cTn>
                              </p:par>
                            </p:childTnLst>
                          </p:cTn>
                        </p:par>
                        <p:par>
                          <p:cTn id="52" fill="hold">
                            <p:stCondLst>
                              <p:cond delay="5500"/>
                            </p:stCondLst>
                            <p:childTnLst>
                              <p:par>
                                <p:cTn id="53" presetID="16" presetClass="entr" presetSubtype="2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Horizontal)">
                                      <p:cBhvr>
                                        <p:cTn id="55" dur="500"/>
                                        <p:tgtEl>
                                          <p:spTgt spid="24"/>
                                        </p:tgtEl>
                                      </p:cBhvr>
                                    </p:animEffect>
                                  </p:childTnLst>
                                </p:cTn>
                              </p:par>
                            </p:childTnLst>
                          </p:cTn>
                        </p:par>
                        <p:par>
                          <p:cTn id="56" fill="hold">
                            <p:stCondLst>
                              <p:cond delay="6000"/>
                            </p:stCondLst>
                            <p:childTnLst>
                              <p:par>
                                <p:cTn id="57" presetID="16" presetClass="entr" presetSubtype="2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barn(inHorizontal)">
                                      <p:cBhvr>
                                        <p:cTn id="59" dur="500"/>
                                        <p:tgtEl>
                                          <p:spTgt spid="25"/>
                                        </p:tgtEl>
                                      </p:cBhvr>
                                    </p:animEffect>
                                  </p:childTnLst>
                                </p:cTn>
                              </p:par>
                            </p:childTnLst>
                          </p:cTn>
                        </p:par>
                        <p:par>
                          <p:cTn id="60" fill="hold">
                            <p:stCondLst>
                              <p:cond delay="6500"/>
                            </p:stCondLst>
                            <p:childTnLst>
                              <p:par>
                                <p:cTn id="61" presetID="16" presetClass="entr" presetSubtype="26"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barn(inHorizontal)">
                                      <p:cBhvr>
                                        <p:cTn id="63" dur="500"/>
                                        <p:tgtEl>
                                          <p:spTgt spid="26"/>
                                        </p:tgtEl>
                                      </p:cBhvr>
                                    </p:animEffect>
                                  </p:childTnLst>
                                </p:cTn>
                              </p:par>
                            </p:childTnLst>
                          </p:cTn>
                        </p:par>
                        <p:par>
                          <p:cTn id="64" fill="hold">
                            <p:stCondLst>
                              <p:cond delay="7000"/>
                            </p:stCondLst>
                            <p:childTnLst>
                              <p:par>
                                <p:cTn id="65" presetID="16" presetClass="entr" presetSubtype="26"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Horizontal)">
                                      <p:cBhvr>
                                        <p:cTn id="67" dur="500"/>
                                        <p:tgtEl>
                                          <p:spTgt spid="28"/>
                                        </p:tgtEl>
                                      </p:cBhvr>
                                    </p:animEffect>
                                  </p:childTnLst>
                                </p:cTn>
                              </p:par>
                            </p:childTnLst>
                          </p:cTn>
                        </p:par>
                        <p:par>
                          <p:cTn id="68" fill="hold">
                            <p:stCondLst>
                              <p:cond delay="7500"/>
                            </p:stCondLst>
                            <p:childTnLst>
                              <p:par>
                                <p:cTn id="69" presetID="50" presetClass="entr" presetSubtype="0" decel="100000"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1000" fill="hold"/>
                                        <p:tgtEl>
                                          <p:spTgt spid="29"/>
                                        </p:tgtEl>
                                        <p:attrNameLst>
                                          <p:attrName>ppt_w</p:attrName>
                                        </p:attrNameLst>
                                      </p:cBhvr>
                                      <p:tavLst>
                                        <p:tav tm="0">
                                          <p:val>
                                            <p:strVal val="#ppt_w+.3"/>
                                          </p:val>
                                        </p:tav>
                                        <p:tav tm="100000">
                                          <p:val>
                                            <p:strVal val="#ppt_w"/>
                                          </p:val>
                                        </p:tav>
                                      </p:tavLst>
                                    </p:anim>
                                    <p:anim calcmode="lin" valueType="num">
                                      <p:cBhvr>
                                        <p:cTn id="72" dur="1000" fill="hold"/>
                                        <p:tgtEl>
                                          <p:spTgt spid="29"/>
                                        </p:tgtEl>
                                        <p:attrNameLst>
                                          <p:attrName>ppt_h</p:attrName>
                                        </p:attrNameLst>
                                      </p:cBhvr>
                                      <p:tavLst>
                                        <p:tav tm="0">
                                          <p:val>
                                            <p:strVal val="#ppt_h"/>
                                          </p:val>
                                        </p:tav>
                                        <p:tav tm="100000">
                                          <p:val>
                                            <p:strVal val="#ppt_h"/>
                                          </p:val>
                                        </p:tav>
                                      </p:tavLst>
                                    </p:anim>
                                    <p:animEffect transition="in" filter="fade">
                                      <p:cBhvr>
                                        <p:cTn id="73" dur="1000"/>
                                        <p:tgtEl>
                                          <p:spTgt spid="29"/>
                                        </p:tgtEl>
                                      </p:cBhvr>
                                    </p:animEffect>
                                  </p:childTnLst>
                                </p:cTn>
                              </p:par>
                            </p:childTnLst>
                          </p:cTn>
                        </p:par>
                        <p:par>
                          <p:cTn id="74" fill="hold">
                            <p:stCondLst>
                              <p:cond delay="8500"/>
                            </p:stCondLst>
                            <p:childTnLst>
                              <p:par>
                                <p:cTn id="75" presetID="50" presetClass="entr" presetSubtype="0" decel="100000"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1000" fill="hold"/>
                                        <p:tgtEl>
                                          <p:spTgt spid="30"/>
                                        </p:tgtEl>
                                        <p:attrNameLst>
                                          <p:attrName>ppt_w</p:attrName>
                                        </p:attrNameLst>
                                      </p:cBhvr>
                                      <p:tavLst>
                                        <p:tav tm="0">
                                          <p:val>
                                            <p:strVal val="#ppt_w+.3"/>
                                          </p:val>
                                        </p:tav>
                                        <p:tav tm="100000">
                                          <p:val>
                                            <p:strVal val="#ppt_w"/>
                                          </p:val>
                                        </p:tav>
                                      </p:tavLst>
                                    </p:anim>
                                    <p:anim calcmode="lin" valueType="num">
                                      <p:cBhvr>
                                        <p:cTn id="78" dur="1000" fill="hold"/>
                                        <p:tgtEl>
                                          <p:spTgt spid="30"/>
                                        </p:tgtEl>
                                        <p:attrNameLst>
                                          <p:attrName>ppt_h</p:attrName>
                                        </p:attrNameLst>
                                      </p:cBhvr>
                                      <p:tavLst>
                                        <p:tav tm="0">
                                          <p:val>
                                            <p:strVal val="#ppt_h"/>
                                          </p:val>
                                        </p:tav>
                                        <p:tav tm="100000">
                                          <p:val>
                                            <p:strVal val="#ppt_h"/>
                                          </p:val>
                                        </p:tav>
                                      </p:tavLst>
                                    </p:anim>
                                    <p:animEffect transition="in" filter="fade">
                                      <p:cBhvr>
                                        <p:cTn id="79" dur="1000"/>
                                        <p:tgtEl>
                                          <p:spTgt spid="30"/>
                                        </p:tgtEl>
                                      </p:cBhvr>
                                    </p:animEffect>
                                  </p:childTnLst>
                                </p:cTn>
                              </p:par>
                            </p:childTnLst>
                          </p:cTn>
                        </p:par>
                        <p:par>
                          <p:cTn id="80" fill="hold">
                            <p:stCondLst>
                              <p:cond delay="9500"/>
                            </p:stCondLst>
                            <p:childTnLst>
                              <p:par>
                                <p:cTn id="81" presetID="50" presetClass="entr" presetSubtype="0" decel="10000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p:cTn id="83" dur="1000" fill="hold"/>
                                        <p:tgtEl>
                                          <p:spTgt spid="31"/>
                                        </p:tgtEl>
                                        <p:attrNameLst>
                                          <p:attrName>ppt_w</p:attrName>
                                        </p:attrNameLst>
                                      </p:cBhvr>
                                      <p:tavLst>
                                        <p:tav tm="0">
                                          <p:val>
                                            <p:strVal val="#ppt_w+.3"/>
                                          </p:val>
                                        </p:tav>
                                        <p:tav tm="100000">
                                          <p:val>
                                            <p:strVal val="#ppt_w"/>
                                          </p:val>
                                        </p:tav>
                                      </p:tavLst>
                                    </p:anim>
                                    <p:anim calcmode="lin" valueType="num">
                                      <p:cBhvr>
                                        <p:cTn id="84" dur="1000" fill="hold"/>
                                        <p:tgtEl>
                                          <p:spTgt spid="31"/>
                                        </p:tgtEl>
                                        <p:attrNameLst>
                                          <p:attrName>ppt_h</p:attrName>
                                        </p:attrNameLst>
                                      </p:cBhvr>
                                      <p:tavLst>
                                        <p:tav tm="0">
                                          <p:val>
                                            <p:strVal val="#ppt_h"/>
                                          </p:val>
                                        </p:tav>
                                        <p:tav tm="100000">
                                          <p:val>
                                            <p:strVal val="#ppt_h"/>
                                          </p:val>
                                        </p:tav>
                                      </p:tavLst>
                                    </p:anim>
                                    <p:animEffect transition="in" filter="fade">
                                      <p:cBhvr>
                                        <p:cTn id="85" dur="1000"/>
                                        <p:tgtEl>
                                          <p:spTgt spid="31"/>
                                        </p:tgtEl>
                                      </p:cBhvr>
                                    </p:animEffect>
                                  </p:childTnLst>
                                </p:cTn>
                              </p:par>
                            </p:childTnLst>
                          </p:cTn>
                        </p:par>
                        <p:par>
                          <p:cTn id="86" fill="hold">
                            <p:stCondLst>
                              <p:cond delay="10500"/>
                            </p:stCondLst>
                            <p:childTnLst>
                              <p:par>
                                <p:cTn id="87" presetID="50" presetClass="entr" presetSubtype="0" decel="100000" fill="hold" grpId="0" nodeType="after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p:cTn id="89" dur="1000" fill="hold"/>
                                        <p:tgtEl>
                                          <p:spTgt spid="32"/>
                                        </p:tgtEl>
                                        <p:attrNameLst>
                                          <p:attrName>ppt_w</p:attrName>
                                        </p:attrNameLst>
                                      </p:cBhvr>
                                      <p:tavLst>
                                        <p:tav tm="0">
                                          <p:val>
                                            <p:strVal val="#ppt_w+.3"/>
                                          </p:val>
                                        </p:tav>
                                        <p:tav tm="100000">
                                          <p:val>
                                            <p:strVal val="#ppt_w"/>
                                          </p:val>
                                        </p:tav>
                                      </p:tavLst>
                                    </p:anim>
                                    <p:anim calcmode="lin" valueType="num">
                                      <p:cBhvr>
                                        <p:cTn id="90" dur="1000" fill="hold"/>
                                        <p:tgtEl>
                                          <p:spTgt spid="32"/>
                                        </p:tgtEl>
                                        <p:attrNameLst>
                                          <p:attrName>ppt_h</p:attrName>
                                        </p:attrNameLst>
                                      </p:cBhvr>
                                      <p:tavLst>
                                        <p:tav tm="0">
                                          <p:val>
                                            <p:strVal val="#ppt_h"/>
                                          </p:val>
                                        </p:tav>
                                        <p:tav tm="100000">
                                          <p:val>
                                            <p:strVal val="#ppt_h"/>
                                          </p:val>
                                        </p:tav>
                                      </p:tavLst>
                                    </p:anim>
                                    <p:animEffect transition="in" filter="fade">
                                      <p:cBhvr>
                                        <p:cTn id="91" dur="1000"/>
                                        <p:tgtEl>
                                          <p:spTgt spid="32"/>
                                        </p:tgtEl>
                                      </p:cBhvr>
                                    </p:animEffect>
                                  </p:childTnLst>
                                </p:cTn>
                              </p:par>
                            </p:childTnLst>
                          </p:cTn>
                        </p:par>
                        <p:par>
                          <p:cTn id="92" fill="hold">
                            <p:stCondLst>
                              <p:cond delay="11500"/>
                            </p:stCondLst>
                            <p:childTnLst>
                              <p:par>
                                <p:cTn id="93" presetID="50" presetClass="entr" presetSubtype="0" decel="100000" fill="hold" grpId="0"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1000" fill="hold"/>
                                        <p:tgtEl>
                                          <p:spTgt spid="33"/>
                                        </p:tgtEl>
                                        <p:attrNameLst>
                                          <p:attrName>ppt_w</p:attrName>
                                        </p:attrNameLst>
                                      </p:cBhvr>
                                      <p:tavLst>
                                        <p:tav tm="0">
                                          <p:val>
                                            <p:strVal val="#ppt_w+.3"/>
                                          </p:val>
                                        </p:tav>
                                        <p:tav tm="100000">
                                          <p:val>
                                            <p:strVal val="#ppt_w"/>
                                          </p:val>
                                        </p:tav>
                                      </p:tavLst>
                                    </p:anim>
                                    <p:anim calcmode="lin" valueType="num">
                                      <p:cBhvr>
                                        <p:cTn id="96" dur="1000" fill="hold"/>
                                        <p:tgtEl>
                                          <p:spTgt spid="33"/>
                                        </p:tgtEl>
                                        <p:attrNameLst>
                                          <p:attrName>ppt_h</p:attrName>
                                        </p:attrNameLst>
                                      </p:cBhvr>
                                      <p:tavLst>
                                        <p:tav tm="0">
                                          <p:val>
                                            <p:strVal val="#ppt_h"/>
                                          </p:val>
                                        </p:tav>
                                        <p:tav tm="100000">
                                          <p:val>
                                            <p:strVal val="#ppt_h"/>
                                          </p:val>
                                        </p:tav>
                                      </p:tavLst>
                                    </p:anim>
                                    <p:animEffect transition="in" filter="fade">
                                      <p:cBhvr>
                                        <p:cTn id="97" dur="1000"/>
                                        <p:tgtEl>
                                          <p:spTgt spid="33"/>
                                        </p:tgtEl>
                                      </p:cBhvr>
                                    </p:animEffect>
                                  </p:childTnLst>
                                </p:cTn>
                              </p:par>
                            </p:childTnLst>
                          </p:cTn>
                        </p:par>
                        <p:par>
                          <p:cTn id="98" fill="hold">
                            <p:stCondLst>
                              <p:cond delay="12500"/>
                            </p:stCondLst>
                            <p:childTnLst>
                              <p:par>
                                <p:cTn id="99" presetID="50" presetClass="entr" presetSubtype="0" decel="10000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 calcmode="lin" valueType="num">
                                      <p:cBhvr>
                                        <p:cTn id="101" dur="1000" fill="hold"/>
                                        <p:tgtEl>
                                          <p:spTgt spid="34"/>
                                        </p:tgtEl>
                                        <p:attrNameLst>
                                          <p:attrName>ppt_w</p:attrName>
                                        </p:attrNameLst>
                                      </p:cBhvr>
                                      <p:tavLst>
                                        <p:tav tm="0">
                                          <p:val>
                                            <p:strVal val="#ppt_w+.3"/>
                                          </p:val>
                                        </p:tav>
                                        <p:tav tm="100000">
                                          <p:val>
                                            <p:strVal val="#ppt_w"/>
                                          </p:val>
                                        </p:tav>
                                      </p:tavLst>
                                    </p:anim>
                                    <p:anim calcmode="lin" valueType="num">
                                      <p:cBhvr>
                                        <p:cTn id="102" dur="1000" fill="hold"/>
                                        <p:tgtEl>
                                          <p:spTgt spid="34"/>
                                        </p:tgtEl>
                                        <p:attrNameLst>
                                          <p:attrName>ppt_h</p:attrName>
                                        </p:attrNameLst>
                                      </p:cBhvr>
                                      <p:tavLst>
                                        <p:tav tm="0">
                                          <p:val>
                                            <p:strVal val="#ppt_h"/>
                                          </p:val>
                                        </p:tav>
                                        <p:tav tm="100000">
                                          <p:val>
                                            <p:strVal val="#ppt_h"/>
                                          </p:val>
                                        </p:tav>
                                      </p:tavLst>
                                    </p:anim>
                                    <p:animEffect transition="in" filter="fade">
                                      <p:cBhvr>
                                        <p:cTn id="103"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5605" grpId="0"/>
      <p:bldP spid="25613" grpId="0" animBg="1"/>
      <p:bldP spid="25641" grpId="0" animBg="1"/>
      <p:bldP spid="25642" grpId="0" animBg="1"/>
      <p:bldP spid="18" grpId="0" animBg="1"/>
      <p:bldP spid="19" grpId="0" animBg="1"/>
      <p:bldP spid="20" grpId="0" animBg="1"/>
      <p:bldP spid="22" grpId="0" animBg="1"/>
      <p:bldP spid="23" grpId="0" animBg="1"/>
      <p:bldP spid="24" grpId="0" animBg="1"/>
      <p:bldP spid="25" grpId="0" animBg="1"/>
      <p:bldP spid="26" grpId="0" animBg="1"/>
      <p:bldP spid="28" grpId="0" animBg="1"/>
      <p:bldP spid="29" grpId="0" animBg="1"/>
      <p:bldP spid="30" grpId="0" animBg="1"/>
      <p:bldP spid="31" grpId="0" animBg="1"/>
      <p:bldP spid="32" grpId="0" animBg="1"/>
      <p:bldP spid="33" grpId="0" animBg="1"/>
      <p:bldP spid="3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70C0"/>
                </a:solidFill>
              </a:rPr>
              <a:t>-Em đọc lại bài nhiều lần</a:t>
            </a:r>
            <a:br>
              <a:rPr lang="en-US" b="1" smtClean="0">
                <a:solidFill>
                  <a:srgbClr val="0070C0"/>
                </a:solidFill>
              </a:rPr>
            </a:br>
            <a:r>
              <a:rPr lang="en-US" b="1" smtClean="0">
                <a:solidFill>
                  <a:srgbClr val="0070C0"/>
                </a:solidFill>
              </a:rPr>
              <a:t>Ghi nội dung vào vở </a:t>
            </a:r>
            <a:endParaRPr lang="en-US" b="1">
              <a:solidFill>
                <a:srgbClr val="0070C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85853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Rectangle 1"/>
          <p:cNvSpPr/>
          <p:nvPr/>
        </p:nvSpPr>
        <p:spPr>
          <a:xfrm>
            <a:off x="1447800" y="457200"/>
            <a:ext cx="6096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Tập</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đọc</a:t>
            </a:r>
            <a:endParaRPr lang="en-US" sz="2800" dirty="0" smtClean="0">
              <a:solidFill>
                <a:schemeClr val="tx1"/>
              </a:solidFill>
              <a:latin typeface="Times New Roman" panose="02020603050405020304" pitchFamily="18" charset="0"/>
              <a:cs typeface="Times New Roman" panose="02020603050405020304" pitchFamily="18" charset="0"/>
            </a:endParaRPr>
          </a:p>
          <a:p>
            <a:pPr algn="ctr"/>
            <a:r>
              <a:rPr lang="en-US" sz="3200" dirty="0" err="1" smtClean="0">
                <a:solidFill>
                  <a:srgbClr val="FF0000"/>
                </a:solidFill>
                <a:latin typeface="Times New Roman" panose="02020603050405020304" pitchFamily="18" charset="0"/>
                <a:cs typeface="Times New Roman" panose="02020603050405020304" pitchFamily="18" charset="0"/>
              </a:rPr>
              <a:t>Hộp</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thư</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mật</a:t>
            </a:r>
            <a:endParaRPr lang="en-US" sz="3200" dirty="0">
              <a:solidFill>
                <a:srgbClr val="FF0000"/>
              </a:solidFill>
              <a:latin typeface="Times New Roman" panose="02020603050405020304" pitchFamily="18" charset="0"/>
              <a:cs typeface="Times New Roman" panose="02020603050405020304" pitchFamily="18" charset="0"/>
            </a:endParaRPr>
          </a:p>
          <a:p>
            <a:pPr algn="ctr"/>
            <a:r>
              <a:rPr lang="en-US" sz="3200" dirty="0" smtClean="0">
                <a:solidFill>
                  <a:schemeClr val="accent1"/>
                </a:solidFill>
                <a:latin typeface="Times New Roman" panose="02020603050405020304" pitchFamily="18" charset="0"/>
                <a:cs typeface="Times New Roman" panose="02020603050405020304" pitchFamily="18" charset="0"/>
              </a:rPr>
              <a:t>                               </a:t>
            </a:r>
            <a:r>
              <a:rPr lang="en-US" sz="3200" dirty="0" err="1" smtClean="0">
                <a:solidFill>
                  <a:schemeClr val="accent1"/>
                </a:solidFill>
                <a:latin typeface="Times New Roman" panose="02020603050405020304" pitchFamily="18" charset="0"/>
                <a:cs typeface="Times New Roman" panose="02020603050405020304" pitchFamily="18" charset="0"/>
              </a:rPr>
              <a:t>Hữu</a:t>
            </a:r>
            <a:r>
              <a:rPr lang="en-US" sz="3200" dirty="0" smtClean="0">
                <a:solidFill>
                  <a:schemeClr val="accent1"/>
                </a:solidFill>
                <a:latin typeface="Times New Roman" panose="02020603050405020304" pitchFamily="18" charset="0"/>
                <a:cs typeface="Times New Roman" panose="02020603050405020304" pitchFamily="18" charset="0"/>
              </a:rPr>
              <a:t> Mai</a:t>
            </a:r>
            <a:endParaRPr lang="vi-VN" sz="3200" dirty="0">
              <a:solidFill>
                <a:schemeClr val="accent1"/>
              </a:solidFill>
              <a:latin typeface="Times New Roman" panose="02020603050405020304" pitchFamily="18" charset="0"/>
              <a:cs typeface="Times New Roman" panose="02020603050405020304" pitchFamily="18" charset="0"/>
            </a:endParaRPr>
          </a:p>
        </p:txBody>
      </p:sp>
      <p:sp>
        <p:nvSpPr>
          <p:cNvPr id="3" name="Rectangle 2"/>
          <p:cNvSpPr/>
          <p:nvPr/>
        </p:nvSpPr>
        <p:spPr>
          <a:xfrm>
            <a:off x="76200" y="1676400"/>
            <a:ext cx="8686800" cy="213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AutoNum type="arabicPeriod"/>
            </a:pPr>
            <a:r>
              <a:rPr lang="en-US" sz="4000" dirty="0" err="1" smtClean="0">
                <a:solidFill>
                  <a:schemeClr val="tx1"/>
                </a:solidFill>
                <a:latin typeface="Times New Roman" panose="02020603050405020304" pitchFamily="18" charset="0"/>
                <a:cs typeface="Times New Roman" panose="02020603050405020304" pitchFamily="18" charset="0"/>
              </a:rPr>
              <a:t>Luyện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đọc</a:t>
            </a:r>
            <a:r>
              <a:rPr lang="en-US" sz="4000" dirty="0" smtClean="0">
                <a:solidFill>
                  <a:schemeClr val="tx1"/>
                </a:solidFill>
                <a:latin typeface="Times New Roman" panose="02020603050405020304" pitchFamily="18" charset="0"/>
                <a:cs typeface="Times New Roman" panose="02020603050405020304" pitchFamily="18" charset="0"/>
              </a:rPr>
              <a:t> </a:t>
            </a:r>
          </a:p>
          <a:p>
            <a:r>
              <a:rPr lang="en-US" sz="4000" dirty="0" err="1" smtClean="0">
                <a:solidFill>
                  <a:schemeClr val="tx1"/>
                </a:solidFill>
                <a:latin typeface="Times New Roman" panose="02020603050405020304" pitchFamily="18" charset="0"/>
                <a:cs typeface="Times New Roman" panose="02020603050405020304" pitchFamily="18" charset="0"/>
              </a:rPr>
              <a:t>Các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em</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đọc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bài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SGK</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trang</a:t>
            </a:r>
            <a:r>
              <a:rPr lang="en-US" sz="4000" dirty="0" smtClean="0">
                <a:solidFill>
                  <a:schemeClr val="tx1"/>
                </a:solidFill>
                <a:latin typeface="Times New Roman" panose="02020603050405020304" pitchFamily="18" charset="0"/>
                <a:cs typeface="Times New Roman" panose="02020603050405020304" pitchFamily="18" charset="0"/>
              </a:rPr>
              <a:t> 62  </a:t>
            </a:r>
            <a:r>
              <a:rPr lang="en-US" sz="4000" dirty="0" err="1" smtClean="0">
                <a:solidFill>
                  <a:schemeClr val="tx1"/>
                </a:solidFill>
                <a:latin typeface="Times New Roman" panose="02020603050405020304" pitchFamily="18" charset="0"/>
                <a:cs typeface="Times New Roman" panose="02020603050405020304" pitchFamily="18" charset="0"/>
              </a:rPr>
              <a:t>nhiều</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lần</a:t>
            </a:r>
            <a:r>
              <a:rPr lang="en-US" sz="4000" dirty="0" smtClean="0">
                <a:solidFill>
                  <a:schemeClr val="tx1"/>
                </a:solidFill>
                <a:latin typeface="Times New Roman" panose="02020603050405020304" pitchFamily="18" charset="0"/>
                <a:cs typeface="Times New Roman" panose="02020603050405020304" pitchFamily="18" charset="0"/>
              </a:rPr>
              <a:t>.</a:t>
            </a:r>
            <a:endParaRPr lang="vi-VN" sz="4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78591"/>
            <a:ext cx="9144000" cy="571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371600" y="274638"/>
            <a:ext cx="6096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Tập</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đọc</a:t>
            </a:r>
            <a:endParaRPr lang="en-US" sz="2800" dirty="0" smtClean="0">
              <a:solidFill>
                <a:schemeClr val="tx1"/>
              </a:solidFill>
              <a:latin typeface="Times New Roman" panose="02020603050405020304" pitchFamily="18" charset="0"/>
              <a:cs typeface="Times New Roman" panose="02020603050405020304" pitchFamily="18" charset="0"/>
            </a:endParaRPr>
          </a:p>
          <a:p>
            <a:pPr algn="ctr"/>
            <a:r>
              <a:rPr lang="en-US" sz="3200" b="1" dirty="0" err="1" smtClean="0">
                <a:solidFill>
                  <a:srgbClr val="FF0000"/>
                </a:solidFill>
                <a:latin typeface="Times New Roman" panose="02020603050405020304" pitchFamily="18" charset="0"/>
                <a:cs typeface="Times New Roman" panose="02020603050405020304" pitchFamily="18" charset="0"/>
              </a:rPr>
              <a:t>Hộp</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thư</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mật</a:t>
            </a:r>
            <a:endParaRPr lang="en-US" sz="3200" b="1" dirty="0">
              <a:solidFill>
                <a:srgbClr val="FF0000"/>
              </a:solidFill>
              <a:latin typeface="Times New Roman" panose="02020603050405020304" pitchFamily="18" charset="0"/>
              <a:cs typeface="Times New Roman" panose="02020603050405020304" pitchFamily="18" charset="0"/>
            </a:endParaRPr>
          </a:p>
          <a:p>
            <a:pPr algn="ctr"/>
            <a:r>
              <a:rPr lang="en-US" sz="3200" dirty="0" smtClean="0">
                <a:solidFill>
                  <a:schemeClr val="accent1"/>
                </a:solidFill>
                <a:latin typeface="Times New Roman" panose="02020603050405020304" pitchFamily="18" charset="0"/>
                <a:cs typeface="Times New Roman" panose="02020603050405020304" pitchFamily="18" charset="0"/>
              </a:rPr>
              <a:t>                                 </a:t>
            </a:r>
            <a:r>
              <a:rPr lang="en-US" sz="3200" dirty="0" err="1" smtClean="0">
                <a:solidFill>
                  <a:schemeClr val="accent1"/>
                </a:solidFill>
                <a:latin typeface="Times New Roman" panose="02020603050405020304" pitchFamily="18" charset="0"/>
                <a:cs typeface="Times New Roman" panose="02020603050405020304" pitchFamily="18" charset="0"/>
              </a:rPr>
              <a:t>Hữu</a:t>
            </a:r>
            <a:r>
              <a:rPr lang="en-US" sz="3200" dirty="0" smtClean="0">
                <a:solidFill>
                  <a:schemeClr val="accent1"/>
                </a:solidFill>
                <a:latin typeface="Times New Roman" panose="02020603050405020304" pitchFamily="18" charset="0"/>
                <a:cs typeface="Times New Roman" panose="02020603050405020304" pitchFamily="18" charset="0"/>
              </a:rPr>
              <a:t> Mai</a:t>
            </a:r>
            <a:endParaRPr lang="vi-VN" sz="32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420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838200" y="2660366"/>
            <a:ext cx="7010400" cy="641350"/>
          </a:xfrm>
          <a:prstGeom prst="rect">
            <a:avLst/>
          </a:prstGeom>
          <a:noFill/>
          <a:ln w="9525">
            <a:noFill/>
            <a:miter lim="800000"/>
            <a:headEnd/>
            <a:tailEnd/>
          </a:ln>
        </p:spPr>
        <p:txBody>
          <a:bodyPr>
            <a:spAutoFit/>
          </a:bodyPr>
          <a:lstStyle/>
          <a:p>
            <a:pPr eaLnBrk="1" hangingPunct="1">
              <a:spcBef>
                <a:spcPct val="50000"/>
              </a:spcBef>
              <a:defRPr/>
            </a:pPr>
            <a:r>
              <a:rPr lang="en-US" sz="3600" b="0" dirty="0" err="1">
                <a:solidFill>
                  <a:srgbClr val="990099"/>
                </a:solidFill>
                <a:latin typeface="Times New Roman" panose="02020603050405020304" pitchFamily="18" charset="0"/>
                <a:cs typeface="Times New Roman" panose="02020603050405020304" pitchFamily="18" charset="0"/>
              </a:rPr>
              <a:t>Đoạn</a:t>
            </a:r>
            <a:r>
              <a:rPr lang="en-US" sz="3600" b="0" dirty="0">
                <a:solidFill>
                  <a:srgbClr val="990099"/>
                </a:solidFill>
                <a:latin typeface="Times New Roman" panose="02020603050405020304" pitchFamily="18" charset="0"/>
                <a:cs typeface="Times New Roman" panose="02020603050405020304" pitchFamily="18" charset="0"/>
              </a:rPr>
              <a:t> 1:</a:t>
            </a:r>
            <a:r>
              <a:rPr lang="en-US" sz="3600" b="0" dirty="0">
                <a:solidFill>
                  <a:srgbClr val="008000"/>
                </a:solidFill>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từ</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đầu</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đến</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đáp</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lại</a:t>
            </a:r>
            <a:endPar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6" name="Text Box 4"/>
          <p:cNvSpPr txBox="1">
            <a:spLocks noChangeArrowheads="1"/>
          </p:cNvSpPr>
          <p:nvPr/>
        </p:nvSpPr>
        <p:spPr bwMode="auto">
          <a:xfrm>
            <a:off x="1828800" y="122872"/>
            <a:ext cx="5791200" cy="1477328"/>
          </a:xfrm>
          <a:prstGeom prst="rect">
            <a:avLst/>
          </a:prstGeom>
          <a:noFill/>
          <a:ln w="9525">
            <a:noFill/>
            <a:miter lim="800000"/>
            <a:headEnd/>
            <a:tailEnd/>
          </a:ln>
        </p:spPr>
        <p:txBody>
          <a:bodyPr>
            <a:spAutoFit/>
          </a:bodyPr>
          <a:lstStyle/>
          <a:p>
            <a:pPr eaLnBrk="1" hangingPunct="1">
              <a:spcBef>
                <a:spcPct val="50000"/>
              </a:spcBef>
              <a:defRPr/>
            </a:pPr>
            <a:r>
              <a:rPr lang="en-US" sz="36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Tập</a:t>
            </a:r>
            <a:r>
              <a:rPr lang="en-US" sz="36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đọc</a:t>
            </a:r>
            <a:r>
              <a:rPr 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eaLnBrk="1" hangingPunct="1">
              <a:spcBef>
                <a:spcPct val="50000"/>
              </a:spcBef>
              <a:defRPr/>
            </a:pPr>
            <a:r>
              <a:rPr lang="en-US" sz="36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dirty="0" err="1" smtClean="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HỘP</a:t>
            </a:r>
            <a:r>
              <a:rPr lang="en-US" sz="3600" dirty="0" smtClean="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THƯ MẬT</a:t>
            </a:r>
          </a:p>
        </p:txBody>
      </p:sp>
      <p:sp>
        <p:nvSpPr>
          <p:cNvPr id="9221" name="Text Box 5"/>
          <p:cNvSpPr txBox="1">
            <a:spLocks noChangeArrowheads="1"/>
          </p:cNvSpPr>
          <p:nvPr/>
        </p:nvSpPr>
        <p:spPr bwMode="auto">
          <a:xfrm>
            <a:off x="838200" y="3517237"/>
            <a:ext cx="8305800" cy="641350"/>
          </a:xfrm>
          <a:prstGeom prst="rect">
            <a:avLst/>
          </a:prstGeom>
          <a:noFill/>
          <a:ln w="9525">
            <a:noFill/>
            <a:miter lim="800000"/>
            <a:headEnd/>
            <a:tailEnd/>
          </a:ln>
        </p:spPr>
        <p:txBody>
          <a:bodyPr>
            <a:spAutoFit/>
          </a:bodyPr>
          <a:lstStyle/>
          <a:p>
            <a:pPr eaLnBrk="1" hangingPunct="1">
              <a:spcBef>
                <a:spcPct val="50000"/>
              </a:spcBef>
              <a:defRPr/>
            </a:pPr>
            <a:r>
              <a:rPr lang="en-US" sz="3600" b="0" dirty="0" err="1">
                <a:solidFill>
                  <a:srgbClr val="990099"/>
                </a:solidFill>
                <a:latin typeface="Times New Roman" panose="02020603050405020304" pitchFamily="18" charset="0"/>
                <a:cs typeface="Times New Roman" panose="02020603050405020304" pitchFamily="18" charset="0"/>
              </a:rPr>
              <a:t>Đoạn</a:t>
            </a:r>
            <a:r>
              <a:rPr lang="en-US" sz="3600" b="0" dirty="0">
                <a:solidFill>
                  <a:srgbClr val="990099"/>
                </a:solidFill>
                <a:latin typeface="Times New Roman" panose="02020603050405020304" pitchFamily="18" charset="0"/>
                <a:cs typeface="Times New Roman" panose="02020603050405020304" pitchFamily="18" charset="0"/>
              </a:rPr>
              <a:t> 2:</a:t>
            </a:r>
            <a:r>
              <a:rPr lang="en-US" sz="3600" b="0" dirty="0">
                <a:solidFill>
                  <a:srgbClr val="008000"/>
                </a:solidFill>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từ</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Anh</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dừng</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xe</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đến</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bước</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chân</a:t>
            </a:r>
            <a:endPar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222" name="Text Box 6"/>
          <p:cNvSpPr txBox="1">
            <a:spLocks noChangeArrowheads="1"/>
          </p:cNvSpPr>
          <p:nvPr/>
        </p:nvSpPr>
        <p:spPr bwMode="auto">
          <a:xfrm>
            <a:off x="838200" y="4495800"/>
            <a:ext cx="7772400" cy="641350"/>
          </a:xfrm>
          <a:prstGeom prst="rect">
            <a:avLst/>
          </a:prstGeom>
          <a:noFill/>
          <a:ln w="9525">
            <a:noFill/>
            <a:miter lim="800000"/>
            <a:headEnd/>
            <a:tailEnd/>
          </a:ln>
        </p:spPr>
        <p:txBody>
          <a:bodyPr>
            <a:spAutoFit/>
          </a:bodyPr>
          <a:lstStyle/>
          <a:p>
            <a:pPr eaLnBrk="1" hangingPunct="1">
              <a:spcBef>
                <a:spcPct val="50000"/>
              </a:spcBef>
              <a:defRPr/>
            </a:pPr>
            <a:r>
              <a:rPr lang="en-US" sz="3600" b="0" dirty="0" err="1">
                <a:solidFill>
                  <a:srgbClr val="990099"/>
                </a:solidFill>
                <a:latin typeface="Times New Roman" panose="02020603050405020304" pitchFamily="18" charset="0"/>
                <a:cs typeface="Times New Roman" panose="02020603050405020304" pitchFamily="18" charset="0"/>
              </a:rPr>
              <a:t>Đoạn</a:t>
            </a:r>
            <a:r>
              <a:rPr lang="en-US" sz="3600" b="0" dirty="0">
                <a:solidFill>
                  <a:srgbClr val="990099"/>
                </a:solidFill>
                <a:latin typeface="Times New Roman" panose="02020603050405020304" pitchFamily="18" charset="0"/>
                <a:cs typeface="Times New Roman" panose="02020603050405020304" pitchFamily="18" charset="0"/>
              </a:rPr>
              <a:t> 3:</a:t>
            </a:r>
            <a:r>
              <a:rPr lang="en-US" sz="3600" b="0" dirty="0">
                <a:solidFill>
                  <a:srgbClr val="008000"/>
                </a:solidFill>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từ</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Hai</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Long</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tới</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ngồi</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đến</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chỗ</a:t>
            </a:r>
            <a:r>
              <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i="1"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cũ</a:t>
            </a:r>
            <a:endParaRPr lang="en-US" sz="3600" b="0" i="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223" name="Text Box 7"/>
          <p:cNvSpPr txBox="1">
            <a:spLocks noChangeArrowheads="1"/>
          </p:cNvSpPr>
          <p:nvPr/>
        </p:nvSpPr>
        <p:spPr bwMode="auto">
          <a:xfrm>
            <a:off x="838200" y="5410200"/>
            <a:ext cx="7010400" cy="641350"/>
          </a:xfrm>
          <a:prstGeom prst="rect">
            <a:avLst/>
          </a:prstGeom>
          <a:noFill/>
          <a:ln w="9525">
            <a:noFill/>
            <a:miter lim="800000"/>
            <a:headEnd/>
            <a:tailEnd/>
          </a:ln>
        </p:spPr>
        <p:txBody>
          <a:bodyPr>
            <a:spAutoFit/>
          </a:bodyPr>
          <a:lstStyle/>
          <a:p>
            <a:pPr eaLnBrk="1" hangingPunct="1">
              <a:spcBef>
                <a:spcPct val="50000"/>
              </a:spcBef>
              <a:defRPr/>
            </a:pPr>
            <a:r>
              <a:rPr lang="en-US" sz="3600" b="0" dirty="0" err="1">
                <a:solidFill>
                  <a:srgbClr val="990099"/>
                </a:solidFill>
                <a:latin typeface="Times New Roman" panose="02020603050405020304" pitchFamily="18" charset="0"/>
                <a:cs typeface="Times New Roman" panose="02020603050405020304" pitchFamily="18" charset="0"/>
              </a:rPr>
              <a:t>Đoạn</a:t>
            </a:r>
            <a:r>
              <a:rPr lang="en-US" sz="3600" b="0" dirty="0">
                <a:solidFill>
                  <a:srgbClr val="990099"/>
                </a:solidFill>
                <a:latin typeface="Times New Roman" panose="02020603050405020304" pitchFamily="18" charset="0"/>
                <a:cs typeface="Times New Roman" panose="02020603050405020304" pitchFamily="18" charset="0"/>
              </a:rPr>
              <a:t> 4:</a:t>
            </a:r>
            <a:r>
              <a:rPr lang="en-US" sz="3600" b="0" dirty="0">
                <a:solidFill>
                  <a:srgbClr val="008000"/>
                </a:solidFill>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phần</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còn</a:t>
            </a:r>
            <a:r>
              <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600" b="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lại</a:t>
            </a:r>
            <a:endParaRPr lang="en-US" sz="3600" b="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61" name="Rectangle 9"/>
          <p:cNvSpPr>
            <a:spLocks noChangeArrowheads="1"/>
          </p:cNvSpPr>
          <p:nvPr/>
        </p:nvSpPr>
        <p:spPr bwMode="auto">
          <a:xfrm>
            <a:off x="457200" y="1695071"/>
            <a:ext cx="3657600" cy="762000"/>
          </a:xfrm>
          <a:prstGeom prst="rect">
            <a:avLst/>
          </a:prstGeom>
          <a:noFill/>
          <a:ln w="9525" algn="ctr">
            <a:noFill/>
            <a:miter lim="800000"/>
            <a:headEnd/>
            <a:tailEnd/>
          </a:ln>
        </p:spPr>
        <p:txBody>
          <a:bodyPr>
            <a:spAutoFit/>
          </a:bodyPr>
          <a:lstStyle/>
          <a:p>
            <a:pPr algn="ctr" eaLnBrk="1" hangingPunct="1">
              <a:spcBef>
                <a:spcPct val="20000"/>
              </a:spcBef>
              <a:defRPr/>
            </a:pPr>
            <a:r>
              <a:rPr lang="en-US" sz="4400" u="sng" dirty="0" err="1">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Luyện</a:t>
            </a:r>
            <a:r>
              <a:rPr lang="en-US" sz="4400" u="sng"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u="sng" dirty="0" err="1">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đọc</a:t>
            </a:r>
            <a:r>
              <a:rPr lang="en-US" sz="4400"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92686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1000"/>
                                        <p:tgtEl>
                                          <p:spTgt spid="9219"/>
                                        </p:tgtEl>
                                      </p:cBhvr>
                                    </p:animEffect>
                                    <p:anim calcmode="lin" valueType="num">
                                      <p:cBhvr>
                                        <p:cTn id="8" dur="1000" fill="hold"/>
                                        <p:tgtEl>
                                          <p:spTgt spid="9219"/>
                                        </p:tgtEl>
                                        <p:attrNameLst>
                                          <p:attrName>ppt_x</p:attrName>
                                        </p:attrNameLst>
                                      </p:cBhvr>
                                      <p:tavLst>
                                        <p:tav tm="0">
                                          <p:val>
                                            <p:strVal val="#ppt_x"/>
                                          </p:val>
                                        </p:tav>
                                        <p:tav tm="100000">
                                          <p:val>
                                            <p:strVal val="#ppt_x"/>
                                          </p:val>
                                        </p:tav>
                                      </p:tavLst>
                                    </p:anim>
                                    <p:anim calcmode="lin" valueType="num">
                                      <p:cBhvr>
                                        <p:cTn id="9" dur="1000" fill="hold"/>
                                        <p:tgtEl>
                                          <p:spTgt spid="921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221"/>
                                        </p:tgtEl>
                                        <p:attrNameLst>
                                          <p:attrName>style.visibility</p:attrName>
                                        </p:attrNameLst>
                                      </p:cBhvr>
                                      <p:to>
                                        <p:strVal val="visible"/>
                                      </p:to>
                                    </p:set>
                                    <p:animEffect transition="in" filter="fade">
                                      <p:cBhvr>
                                        <p:cTn id="13" dur="1000"/>
                                        <p:tgtEl>
                                          <p:spTgt spid="9221"/>
                                        </p:tgtEl>
                                      </p:cBhvr>
                                    </p:animEffect>
                                    <p:anim calcmode="lin" valueType="num">
                                      <p:cBhvr>
                                        <p:cTn id="14" dur="1000" fill="hold"/>
                                        <p:tgtEl>
                                          <p:spTgt spid="9221"/>
                                        </p:tgtEl>
                                        <p:attrNameLst>
                                          <p:attrName>ppt_x</p:attrName>
                                        </p:attrNameLst>
                                      </p:cBhvr>
                                      <p:tavLst>
                                        <p:tav tm="0">
                                          <p:val>
                                            <p:strVal val="#ppt_x"/>
                                          </p:val>
                                        </p:tav>
                                        <p:tav tm="100000">
                                          <p:val>
                                            <p:strVal val="#ppt_x"/>
                                          </p:val>
                                        </p:tav>
                                      </p:tavLst>
                                    </p:anim>
                                    <p:anim calcmode="lin" valueType="num">
                                      <p:cBhvr>
                                        <p:cTn id="15" dur="1000" fill="hold"/>
                                        <p:tgtEl>
                                          <p:spTgt spid="9221"/>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222"/>
                                        </p:tgtEl>
                                        <p:attrNameLst>
                                          <p:attrName>style.visibility</p:attrName>
                                        </p:attrNameLst>
                                      </p:cBhvr>
                                      <p:to>
                                        <p:strVal val="visible"/>
                                      </p:to>
                                    </p:set>
                                    <p:animEffect transition="in" filter="fade">
                                      <p:cBhvr>
                                        <p:cTn id="19" dur="1000"/>
                                        <p:tgtEl>
                                          <p:spTgt spid="9222"/>
                                        </p:tgtEl>
                                      </p:cBhvr>
                                    </p:animEffect>
                                    <p:anim calcmode="lin" valueType="num">
                                      <p:cBhvr>
                                        <p:cTn id="20" dur="1000" fill="hold"/>
                                        <p:tgtEl>
                                          <p:spTgt spid="9222"/>
                                        </p:tgtEl>
                                        <p:attrNameLst>
                                          <p:attrName>ppt_x</p:attrName>
                                        </p:attrNameLst>
                                      </p:cBhvr>
                                      <p:tavLst>
                                        <p:tav tm="0">
                                          <p:val>
                                            <p:strVal val="#ppt_x"/>
                                          </p:val>
                                        </p:tav>
                                        <p:tav tm="100000">
                                          <p:val>
                                            <p:strVal val="#ppt_x"/>
                                          </p:val>
                                        </p:tav>
                                      </p:tavLst>
                                    </p:anim>
                                    <p:anim calcmode="lin" valueType="num">
                                      <p:cBhvr>
                                        <p:cTn id="21" dur="1000" fill="hold"/>
                                        <p:tgtEl>
                                          <p:spTgt spid="9222"/>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9223"/>
                                        </p:tgtEl>
                                        <p:attrNameLst>
                                          <p:attrName>style.visibility</p:attrName>
                                        </p:attrNameLst>
                                      </p:cBhvr>
                                      <p:to>
                                        <p:strVal val="visible"/>
                                      </p:to>
                                    </p:set>
                                    <p:animEffect transition="in" filter="fade">
                                      <p:cBhvr>
                                        <p:cTn id="25" dur="1000"/>
                                        <p:tgtEl>
                                          <p:spTgt spid="9223"/>
                                        </p:tgtEl>
                                      </p:cBhvr>
                                    </p:animEffect>
                                    <p:anim calcmode="lin" valueType="num">
                                      <p:cBhvr>
                                        <p:cTn id="26" dur="1000" fill="hold"/>
                                        <p:tgtEl>
                                          <p:spTgt spid="9223"/>
                                        </p:tgtEl>
                                        <p:attrNameLst>
                                          <p:attrName>ppt_x</p:attrName>
                                        </p:attrNameLst>
                                      </p:cBhvr>
                                      <p:tavLst>
                                        <p:tav tm="0">
                                          <p:val>
                                            <p:strVal val="#ppt_x"/>
                                          </p:val>
                                        </p:tav>
                                        <p:tav tm="100000">
                                          <p:val>
                                            <p:strVal val="#ppt_x"/>
                                          </p:val>
                                        </p:tav>
                                      </p:tavLst>
                                    </p:anim>
                                    <p:anim calcmode="lin" valueType="num">
                                      <p:cBhvr>
                                        <p:cTn id="27" dur="1000" fill="hold"/>
                                        <p:tgtEl>
                                          <p:spTgt spid="92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1" grpId="0"/>
      <p:bldP spid="9222" grpId="0"/>
      <p:bldP spid="92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err="1" smtClean="0">
                <a:latin typeface="Times New Roman" panose="02020603050405020304" pitchFamily="18" charset="0"/>
                <a:cs typeface="Times New Roman" panose="02020603050405020304" pitchFamily="18" charset="0"/>
              </a:rPr>
              <a:t>Cách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endParaRPr lang="vi-V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Câu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đầu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giọng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nức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hiện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sắng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Hai</a:t>
            </a:r>
            <a:r>
              <a:rPr lang="en-US" dirty="0" smtClean="0">
                <a:latin typeface="Times New Roman" panose="02020603050405020304" pitchFamily="18" charset="0"/>
                <a:cs typeface="Times New Roman" panose="02020603050405020304" pitchFamily="18" charset="0"/>
              </a:rPr>
              <a:t> Long;</a:t>
            </a:r>
          </a:p>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đặt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hộp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đáp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giọng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chậm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nhàng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cảm</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Anh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dừng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hộp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thuốc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chỗ</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cũ</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nhịp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điệu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nhanh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hơn</a:t>
            </a:r>
            <a:r>
              <a:rPr lang="en-US" dirty="0" smtClean="0">
                <a:latin typeface="Times New Roman" panose="02020603050405020304" pitchFamily="18" charset="0"/>
                <a:cs typeface="Times New Roman" panose="02020603050405020304" pitchFamily="18" charset="0"/>
              </a:rPr>
              <a:t> so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trên</a:t>
            </a:r>
            <a:r>
              <a:rPr lang="en-US" dirty="0" smtClean="0">
                <a:latin typeface="Times New Roman" panose="02020603050405020304" pitchFamily="18" charset="0"/>
                <a:cs typeface="Times New Roman" panose="02020603050405020304" pitchFamily="18" charset="0"/>
              </a:rPr>
              <a:t>; </a:t>
            </a:r>
          </a:p>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cuối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cùng</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Công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việc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thế</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xong</a:t>
            </a: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náo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nhiệt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giọng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chậm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vui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tươi</a:t>
            </a:r>
            <a:r>
              <a:rPr lang="en-US" dirty="0" smtClean="0">
                <a:latin typeface="Times New Roman" panose="02020603050405020304" pitchFamily="18" charset="0"/>
                <a:cs typeface="Times New Roman" panose="02020603050405020304" pitchFamily="18" charset="0"/>
              </a:rPr>
              <a:t>. </a:t>
            </a:r>
            <a:endParaRPr lang="vi-V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218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2770" name="Line 2"/>
          <p:cNvSpPr>
            <a:spLocks noChangeShapeType="1"/>
          </p:cNvSpPr>
          <p:nvPr/>
        </p:nvSpPr>
        <p:spPr bwMode="auto">
          <a:xfrm>
            <a:off x="1295400" y="3124200"/>
            <a:ext cx="685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vi-VN"/>
          </a:p>
        </p:txBody>
      </p:sp>
      <p:sp>
        <p:nvSpPr>
          <p:cNvPr id="32771" name="Line 3"/>
          <p:cNvSpPr>
            <a:spLocks noChangeShapeType="1"/>
          </p:cNvSpPr>
          <p:nvPr/>
        </p:nvSpPr>
        <p:spPr bwMode="auto">
          <a:xfrm>
            <a:off x="2895600" y="3124200"/>
            <a:ext cx="914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vi-VN"/>
          </a:p>
        </p:txBody>
      </p:sp>
      <p:sp>
        <p:nvSpPr>
          <p:cNvPr id="32772" name="Text Box 4"/>
          <p:cNvSpPr txBox="1">
            <a:spLocks noChangeArrowheads="1"/>
          </p:cNvSpPr>
          <p:nvPr/>
        </p:nvSpPr>
        <p:spPr bwMode="auto">
          <a:xfrm>
            <a:off x="685800" y="4495800"/>
            <a:ext cx="3657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err="1">
                <a:solidFill>
                  <a:srgbClr val="0000CC"/>
                </a:solidFill>
              </a:rPr>
              <a:t>hòn</a:t>
            </a:r>
            <a:r>
              <a:rPr lang="en-US" sz="3200" i="1" dirty="0">
                <a:solidFill>
                  <a:srgbClr val="0000CC"/>
                </a:solidFill>
              </a:rPr>
              <a:t> </a:t>
            </a:r>
            <a:r>
              <a:rPr lang="en-US" sz="3200" i="1" dirty="0" err="1">
                <a:solidFill>
                  <a:srgbClr val="0000CC"/>
                </a:solidFill>
              </a:rPr>
              <a:t>đá</a:t>
            </a:r>
            <a:r>
              <a:rPr lang="en-US" sz="3200" i="1" dirty="0">
                <a:solidFill>
                  <a:srgbClr val="0000CC"/>
                </a:solidFill>
              </a:rPr>
              <a:t> </a:t>
            </a:r>
            <a:r>
              <a:rPr lang="en-US" sz="3200" i="1" dirty="0" err="1">
                <a:solidFill>
                  <a:srgbClr val="0000CC"/>
                </a:solidFill>
              </a:rPr>
              <a:t>dẹt</a:t>
            </a:r>
            <a:endParaRPr lang="en-US" sz="3200" i="1" dirty="0">
              <a:solidFill>
                <a:srgbClr val="0000CC"/>
              </a:solidFill>
            </a:endParaRPr>
          </a:p>
        </p:txBody>
      </p:sp>
      <p:sp>
        <p:nvSpPr>
          <p:cNvPr id="32773" name="Text Box 5"/>
          <p:cNvSpPr txBox="1">
            <a:spLocks noChangeArrowheads="1"/>
          </p:cNvSpPr>
          <p:nvPr/>
        </p:nvSpPr>
        <p:spPr bwMode="auto">
          <a:xfrm>
            <a:off x="762000" y="3810000"/>
            <a:ext cx="2819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trỏ</a:t>
            </a:r>
          </a:p>
        </p:txBody>
      </p:sp>
      <p:sp>
        <p:nvSpPr>
          <p:cNvPr id="32774" name="Text Box 6"/>
          <p:cNvSpPr txBox="1">
            <a:spLocks noChangeArrowheads="1"/>
          </p:cNvSpPr>
          <p:nvPr/>
        </p:nvSpPr>
        <p:spPr bwMode="auto">
          <a:xfrm>
            <a:off x="685800" y="2590800"/>
            <a:ext cx="2819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bu - gi</a:t>
            </a:r>
          </a:p>
        </p:txBody>
      </p:sp>
      <p:sp>
        <p:nvSpPr>
          <p:cNvPr id="32775" name="Text Box 7"/>
          <p:cNvSpPr txBox="1">
            <a:spLocks noChangeArrowheads="1"/>
          </p:cNvSpPr>
          <p:nvPr/>
        </p:nvSpPr>
        <p:spPr bwMode="auto">
          <a:xfrm>
            <a:off x="685800" y="3200400"/>
            <a:ext cx="3810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err="1">
                <a:solidFill>
                  <a:srgbClr val="0000CC"/>
                </a:solidFill>
              </a:rPr>
              <a:t>cần</a:t>
            </a:r>
            <a:r>
              <a:rPr lang="en-US" sz="3200" i="1" dirty="0">
                <a:solidFill>
                  <a:srgbClr val="0000CC"/>
                </a:solidFill>
              </a:rPr>
              <a:t> </a:t>
            </a:r>
            <a:r>
              <a:rPr lang="en-US" sz="3200" i="1" dirty="0" err="1">
                <a:solidFill>
                  <a:srgbClr val="0000CC"/>
                </a:solidFill>
              </a:rPr>
              <a:t>khởi</a:t>
            </a:r>
            <a:r>
              <a:rPr lang="en-US" sz="3200" i="1" dirty="0">
                <a:solidFill>
                  <a:srgbClr val="0000CC"/>
                </a:solidFill>
              </a:rPr>
              <a:t> </a:t>
            </a:r>
            <a:r>
              <a:rPr lang="en-US" sz="3200" i="1" dirty="0" err="1">
                <a:solidFill>
                  <a:srgbClr val="0000CC"/>
                </a:solidFill>
              </a:rPr>
              <a:t>động</a:t>
            </a:r>
            <a:r>
              <a:rPr lang="en-US" sz="3200" i="1" dirty="0">
                <a:solidFill>
                  <a:srgbClr val="0000CC"/>
                </a:solidFill>
              </a:rPr>
              <a:t> </a:t>
            </a:r>
            <a:r>
              <a:rPr lang="en-US" sz="3200" i="1" dirty="0" err="1">
                <a:solidFill>
                  <a:srgbClr val="0000CC"/>
                </a:solidFill>
              </a:rPr>
              <a:t>máy</a:t>
            </a:r>
            <a:endParaRPr lang="en-US" sz="3200" i="1" dirty="0">
              <a:solidFill>
                <a:srgbClr val="0000CC"/>
              </a:solidFill>
            </a:endParaRPr>
          </a:p>
        </p:txBody>
      </p:sp>
      <p:sp>
        <p:nvSpPr>
          <p:cNvPr id="12296" name="Text Box 8"/>
          <p:cNvSpPr txBox="1">
            <a:spLocks noChangeArrowheads="1"/>
          </p:cNvSpPr>
          <p:nvPr/>
        </p:nvSpPr>
        <p:spPr bwMode="auto">
          <a:xfrm>
            <a:off x="4800600" y="3840163"/>
            <a:ext cx="2819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a:solidFill>
                  <a:srgbClr val="0000CC"/>
                </a:solidFill>
              </a:rPr>
              <a:t> </a:t>
            </a:r>
            <a:r>
              <a:rPr lang="en-US" sz="3200" i="1" dirty="0" err="1">
                <a:solidFill>
                  <a:srgbClr val="0000CC"/>
                </a:solidFill>
              </a:rPr>
              <a:t>cần</a:t>
            </a:r>
            <a:r>
              <a:rPr lang="en-US" sz="3200" i="1" dirty="0">
                <a:solidFill>
                  <a:srgbClr val="0000CC"/>
                </a:solidFill>
              </a:rPr>
              <a:t> </a:t>
            </a:r>
            <a:r>
              <a:rPr lang="en-US" sz="3200" i="1" dirty="0" err="1">
                <a:solidFill>
                  <a:srgbClr val="0000CC"/>
                </a:solidFill>
              </a:rPr>
              <a:t>khởi</a:t>
            </a:r>
            <a:r>
              <a:rPr lang="en-US" sz="3200" i="1" dirty="0">
                <a:solidFill>
                  <a:srgbClr val="0000CC"/>
                </a:solidFill>
              </a:rPr>
              <a:t> </a:t>
            </a:r>
            <a:r>
              <a:rPr lang="en-US" sz="3200" i="1" dirty="0" err="1">
                <a:solidFill>
                  <a:srgbClr val="0000CC"/>
                </a:solidFill>
              </a:rPr>
              <a:t>động</a:t>
            </a:r>
            <a:endParaRPr lang="en-US" sz="3200" i="1" dirty="0">
              <a:solidFill>
                <a:srgbClr val="0000CC"/>
              </a:solidFill>
            </a:endParaRPr>
          </a:p>
        </p:txBody>
      </p:sp>
      <p:sp>
        <p:nvSpPr>
          <p:cNvPr id="12297" name="Text Box 9"/>
          <p:cNvSpPr txBox="1">
            <a:spLocks noChangeArrowheads="1"/>
          </p:cNvSpPr>
          <p:nvPr/>
        </p:nvSpPr>
        <p:spPr bwMode="auto">
          <a:xfrm>
            <a:off x="4876800" y="3192463"/>
            <a:ext cx="2819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err="1">
                <a:solidFill>
                  <a:srgbClr val="0000CC"/>
                </a:solidFill>
              </a:rPr>
              <a:t>bu-gi</a:t>
            </a:r>
            <a:endParaRPr lang="en-US" b="0" dirty="0">
              <a:solidFill>
                <a:srgbClr val="0000CC"/>
              </a:solidFill>
            </a:endParaRPr>
          </a:p>
        </p:txBody>
      </p:sp>
      <p:sp>
        <p:nvSpPr>
          <p:cNvPr id="12298" name="Text Box 10"/>
          <p:cNvSpPr txBox="1">
            <a:spLocks noChangeArrowheads="1"/>
          </p:cNvSpPr>
          <p:nvPr/>
        </p:nvSpPr>
        <p:spPr bwMode="auto">
          <a:xfrm>
            <a:off x="4876800" y="2498725"/>
            <a:ext cx="2819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err="1">
                <a:solidFill>
                  <a:srgbClr val="0000CC"/>
                </a:solidFill>
              </a:rPr>
              <a:t>chữ</a:t>
            </a:r>
            <a:r>
              <a:rPr lang="en-US" sz="3200" b="0" i="1" dirty="0">
                <a:solidFill>
                  <a:srgbClr val="0000CC"/>
                </a:solidFill>
              </a:rPr>
              <a:t> V</a:t>
            </a:r>
            <a:r>
              <a:rPr lang="en-US" b="0" dirty="0">
                <a:solidFill>
                  <a:srgbClr val="0000CC"/>
                </a:solidFill>
              </a:rPr>
              <a:t> </a:t>
            </a:r>
          </a:p>
        </p:txBody>
      </p:sp>
      <p:sp>
        <p:nvSpPr>
          <p:cNvPr id="32779" name="Text Box 11"/>
          <p:cNvSpPr txBox="1">
            <a:spLocks noChangeArrowheads="1"/>
          </p:cNvSpPr>
          <p:nvPr/>
        </p:nvSpPr>
        <p:spPr bwMode="auto">
          <a:xfrm>
            <a:off x="4876800" y="1935163"/>
            <a:ext cx="3429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(chú) Hai Long</a:t>
            </a:r>
          </a:p>
        </p:txBody>
      </p:sp>
      <p:sp>
        <p:nvSpPr>
          <p:cNvPr id="12300" name="Text Box 12"/>
          <p:cNvSpPr txBox="1">
            <a:spLocks noChangeArrowheads="1"/>
          </p:cNvSpPr>
          <p:nvPr/>
        </p:nvSpPr>
        <p:spPr bwMode="auto">
          <a:xfrm>
            <a:off x="4876800" y="4449763"/>
            <a:ext cx="2819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dirty="0" err="1">
                <a:solidFill>
                  <a:srgbClr val="0000CC"/>
                </a:solidFill>
              </a:rPr>
              <a:t>động</a:t>
            </a:r>
            <a:r>
              <a:rPr lang="en-US" sz="3200" i="1" dirty="0">
                <a:solidFill>
                  <a:srgbClr val="0000CC"/>
                </a:solidFill>
              </a:rPr>
              <a:t> </a:t>
            </a:r>
            <a:r>
              <a:rPr lang="en-US" sz="3200" i="1" dirty="0" err="1">
                <a:solidFill>
                  <a:srgbClr val="0000CC"/>
                </a:solidFill>
              </a:rPr>
              <a:t>cơ</a:t>
            </a:r>
            <a:r>
              <a:rPr lang="en-US" sz="3200" b="0" dirty="0">
                <a:solidFill>
                  <a:srgbClr val="008000"/>
                </a:solidFill>
              </a:rPr>
              <a:t> </a:t>
            </a:r>
          </a:p>
        </p:txBody>
      </p:sp>
      <p:sp>
        <p:nvSpPr>
          <p:cNvPr id="32782" name="Rectangle 14"/>
          <p:cNvSpPr>
            <a:spLocks noChangeArrowheads="1"/>
          </p:cNvSpPr>
          <p:nvPr/>
        </p:nvSpPr>
        <p:spPr bwMode="auto">
          <a:xfrm>
            <a:off x="304800" y="1432719"/>
            <a:ext cx="4114800" cy="5334000"/>
          </a:xfrm>
          <a:prstGeom prst="rect">
            <a:avLst/>
          </a:prstGeom>
          <a:noFill/>
          <a:ln w="9525">
            <a:solidFill>
              <a:srgbClr val="339933"/>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20000"/>
              </a:spcBef>
            </a:pPr>
            <a:r>
              <a:rPr lang="en-US" sz="3200" b="0" u="sng">
                <a:solidFill>
                  <a:schemeClr val="tx1"/>
                </a:solidFill>
              </a:rPr>
              <a:t>Luyện đọc</a:t>
            </a:r>
            <a:r>
              <a:rPr lang="en-US" sz="3200" b="0">
                <a:solidFill>
                  <a:schemeClr val="tx1"/>
                </a:solidFill>
              </a:rPr>
              <a:t>:</a:t>
            </a:r>
            <a:r>
              <a:rPr lang="en-US" sz="2400" b="0">
                <a:solidFill>
                  <a:schemeClr val="tx1"/>
                </a:solidFill>
              </a:rPr>
              <a:t>                         </a:t>
            </a:r>
            <a:endParaRPr lang="en-US" sz="2400" b="0">
              <a:solidFill>
                <a:srgbClr val="FF0066"/>
              </a:solidFill>
            </a:endParaRPr>
          </a:p>
        </p:txBody>
      </p:sp>
      <p:sp>
        <p:nvSpPr>
          <p:cNvPr id="32783" name="Rectangle 15"/>
          <p:cNvSpPr>
            <a:spLocks noChangeArrowheads="1"/>
          </p:cNvSpPr>
          <p:nvPr/>
        </p:nvSpPr>
        <p:spPr bwMode="auto">
          <a:xfrm>
            <a:off x="4495800" y="1432719"/>
            <a:ext cx="4114800" cy="5334000"/>
          </a:xfrm>
          <a:prstGeom prst="rect">
            <a:avLst/>
          </a:prstGeom>
          <a:noFill/>
          <a:ln w="9525">
            <a:solidFill>
              <a:srgbClr val="339933"/>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20000"/>
              </a:spcBef>
            </a:pPr>
            <a:r>
              <a:rPr lang="en-US" sz="3200" b="0" u="sng" dirty="0" err="1">
                <a:solidFill>
                  <a:schemeClr val="tx1"/>
                </a:solidFill>
              </a:rPr>
              <a:t>Từ</a:t>
            </a:r>
            <a:r>
              <a:rPr lang="en-US" sz="3200" b="0" u="sng" dirty="0">
                <a:solidFill>
                  <a:schemeClr val="tx1"/>
                </a:solidFill>
              </a:rPr>
              <a:t> </a:t>
            </a:r>
            <a:r>
              <a:rPr lang="en-US" sz="3200" b="0" u="sng" dirty="0" err="1">
                <a:solidFill>
                  <a:schemeClr val="tx1"/>
                </a:solidFill>
              </a:rPr>
              <a:t>ngữ</a:t>
            </a:r>
            <a:r>
              <a:rPr lang="en-US" sz="3200" b="0" u="sng" dirty="0">
                <a:solidFill>
                  <a:schemeClr val="tx1"/>
                </a:solidFill>
              </a:rPr>
              <a:t> </a:t>
            </a:r>
          </a:p>
        </p:txBody>
      </p:sp>
      <p:sp>
        <p:nvSpPr>
          <p:cNvPr id="32784" name="Text Box 16"/>
          <p:cNvSpPr txBox="1">
            <a:spLocks noChangeArrowheads="1"/>
          </p:cNvSpPr>
          <p:nvPr/>
        </p:nvSpPr>
        <p:spPr bwMode="auto">
          <a:xfrm>
            <a:off x="685800" y="1889125"/>
            <a:ext cx="2819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chữ</a:t>
            </a:r>
            <a:r>
              <a:rPr lang="en-US" sz="3200" b="0" i="1">
                <a:solidFill>
                  <a:srgbClr val="0000CC"/>
                </a:solidFill>
              </a:rPr>
              <a:t> V</a:t>
            </a:r>
            <a:r>
              <a:rPr lang="en-US" b="0"/>
              <a:t> </a:t>
            </a:r>
          </a:p>
        </p:txBody>
      </p:sp>
      <p:sp>
        <p:nvSpPr>
          <p:cNvPr id="21" name="Rectangle 20"/>
          <p:cNvSpPr/>
          <p:nvPr/>
        </p:nvSpPr>
        <p:spPr>
          <a:xfrm>
            <a:off x="1752600" y="212724"/>
            <a:ext cx="6096000" cy="960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latin typeface="Times New Roman" panose="02020603050405020304" pitchFamily="18" charset="0"/>
                <a:cs typeface="Times New Roman" panose="02020603050405020304" pitchFamily="18" charset="0"/>
              </a:rPr>
              <a:t>Tập</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đọc</a:t>
            </a:r>
            <a:endParaRPr lang="en-US" sz="2800" dirty="0" smtClean="0">
              <a:solidFill>
                <a:schemeClr val="tx1"/>
              </a:solidFill>
              <a:latin typeface="Times New Roman" panose="02020603050405020304" pitchFamily="18" charset="0"/>
              <a:cs typeface="Times New Roman" panose="02020603050405020304" pitchFamily="18" charset="0"/>
            </a:endParaRPr>
          </a:p>
          <a:p>
            <a:pPr algn="ctr"/>
            <a:r>
              <a:rPr lang="en-US" sz="3200" dirty="0" err="1" smtClean="0">
                <a:solidFill>
                  <a:srgbClr val="FF0000"/>
                </a:solidFill>
                <a:latin typeface="Times New Roman" panose="02020603050405020304" pitchFamily="18" charset="0"/>
                <a:cs typeface="Times New Roman" panose="02020603050405020304" pitchFamily="18" charset="0"/>
              </a:rPr>
              <a:t>Hộp</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thư</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mật</a:t>
            </a:r>
            <a:endParaRPr lang="en-US" sz="3200" dirty="0">
              <a:solidFill>
                <a:srgbClr val="FF0000"/>
              </a:solidFill>
              <a:latin typeface="Times New Roman" panose="02020603050405020304" pitchFamily="18" charset="0"/>
              <a:cs typeface="Times New Roman" panose="02020603050405020304" pitchFamily="18" charset="0"/>
            </a:endParaRPr>
          </a:p>
          <a:p>
            <a:pPr algn="ctr"/>
            <a:r>
              <a:rPr lang="en-US" sz="3200" dirty="0" smtClean="0">
                <a:solidFill>
                  <a:schemeClr val="accent1"/>
                </a:solidFill>
                <a:latin typeface="Times New Roman" panose="02020603050405020304" pitchFamily="18" charset="0"/>
                <a:cs typeface="Times New Roman" panose="02020603050405020304" pitchFamily="18" charset="0"/>
              </a:rPr>
              <a:t>                               </a:t>
            </a:r>
            <a:r>
              <a:rPr lang="en-US" sz="2800" b="1" dirty="0" err="1" smtClean="0">
                <a:solidFill>
                  <a:schemeClr val="accent1"/>
                </a:solidFill>
                <a:latin typeface="Times New Roman" panose="02020603050405020304" pitchFamily="18" charset="0"/>
                <a:cs typeface="Times New Roman" panose="02020603050405020304" pitchFamily="18" charset="0"/>
              </a:rPr>
              <a:t>Hữu</a:t>
            </a:r>
            <a:r>
              <a:rPr lang="en-US" sz="2800" b="1" dirty="0" smtClean="0">
                <a:solidFill>
                  <a:schemeClr val="accent1"/>
                </a:solidFill>
                <a:latin typeface="Times New Roman" panose="02020603050405020304" pitchFamily="18" charset="0"/>
                <a:cs typeface="Times New Roman" panose="02020603050405020304" pitchFamily="18" charset="0"/>
              </a:rPr>
              <a:t> Mai</a:t>
            </a:r>
            <a:endParaRPr lang="vi-VN" sz="28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4311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2779"/>
                                        </p:tgtEl>
                                        <p:attrNameLst>
                                          <p:attrName>style.visibility</p:attrName>
                                        </p:attrNameLst>
                                      </p:cBhvr>
                                      <p:to>
                                        <p:strVal val="visible"/>
                                      </p:to>
                                    </p:set>
                                    <p:animEffect transition="in" filter="fade">
                                      <p:cBhvr>
                                        <p:cTn id="7" dur="1000"/>
                                        <p:tgtEl>
                                          <p:spTgt spid="32779"/>
                                        </p:tgtEl>
                                      </p:cBhvr>
                                    </p:animEffect>
                                    <p:anim calcmode="lin" valueType="num">
                                      <p:cBhvr>
                                        <p:cTn id="8" dur="1000" fill="hold"/>
                                        <p:tgtEl>
                                          <p:spTgt spid="32779"/>
                                        </p:tgtEl>
                                        <p:attrNameLst>
                                          <p:attrName>ppt_x</p:attrName>
                                        </p:attrNameLst>
                                      </p:cBhvr>
                                      <p:tavLst>
                                        <p:tav tm="0">
                                          <p:val>
                                            <p:strVal val="#ppt_x"/>
                                          </p:val>
                                        </p:tav>
                                        <p:tav tm="100000">
                                          <p:val>
                                            <p:strVal val="#ppt_x"/>
                                          </p:val>
                                        </p:tav>
                                      </p:tavLst>
                                    </p:anim>
                                    <p:anim calcmode="lin" valueType="num">
                                      <p:cBhvr>
                                        <p:cTn id="9" dur="1000" fill="hold"/>
                                        <p:tgtEl>
                                          <p:spTgt spid="3277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98"/>
                                        </p:tgtEl>
                                        <p:attrNameLst>
                                          <p:attrName>style.visibility</p:attrName>
                                        </p:attrNameLst>
                                      </p:cBhvr>
                                      <p:to>
                                        <p:strVal val="visible"/>
                                      </p:to>
                                    </p:set>
                                    <p:animEffect transition="in" filter="fade">
                                      <p:cBhvr>
                                        <p:cTn id="14" dur="1000"/>
                                        <p:tgtEl>
                                          <p:spTgt spid="12298"/>
                                        </p:tgtEl>
                                      </p:cBhvr>
                                    </p:animEffect>
                                    <p:anim calcmode="lin" valueType="num">
                                      <p:cBhvr>
                                        <p:cTn id="15" dur="1000" fill="hold"/>
                                        <p:tgtEl>
                                          <p:spTgt spid="12298"/>
                                        </p:tgtEl>
                                        <p:attrNameLst>
                                          <p:attrName>ppt_x</p:attrName>
                                        </p:attrNameLst>
                                      </p:cBhvr>
                                      <p:tavLst>
                                        <p:tav tm="0">
                                          <p:val>
                                            <p:strVal val="#ppt_x"/>
                                          </p:val>
                                        </p:tav>
                                        <p:tav tm="100000">
                                          <p:val>
                                            <p:strVal val="#ppt_x"/>
                                          </p:val>
                                        </p:tav>
                                      </p:tavLst>
                                    </p:anim>
                                    <p:anim calcmode="lin" valueType="num">
                                      <p:cBhvr>
                                        <p:cTn id="16" dur="1000" fill="hold"/>
                                        <p:tgtEl>
                                          <p:spTgt spid="1229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97"/>
                                        </p:tgtEl>
                                        <p:attrNameLst>
                                          <p:attrName>style.visibility</p:attrName>
                                        </p:attrNameLst>
                                      </p:cBhvr>
                                      <p:to>
                                        <p:strVal val="visible"/>
                                      </p:to>
                                    </p:set>
                                    <p:animEffect transition="in" filter="fade">
                                      <p:cBhvr>
                                        <p:cTn id="21" dur="1000"/>
                                        <p:tgtEl>
                                          <p:spTgt spid="12297"/>
                                        </p:tgtEl>
                                      </p:cBhvr>
                                    </p:animEffect>
                                    <p:anim calcmode="lin" valueType="num">
                                      <p:cBhvr>
                                        <p:cTn id="22" dur="1000" fill="hold"/>
                                        <p:tgtEl>
                                          <p:spTgt spid="12297"/>
                                        </p:tgtEl>
                                        <p:attrNameLst>
                                          <p:attrName>ppt_x</p:attrName>
                                        </p:attrNameLst>
                                      </p:cBhvr>
                                      <p:tavLst>
                                        <p:tav tm="0">
                                          <p:val>
                                            <p:strVal val="#ppt_x"/>
                                          </p:val>
                                        </p:tav>
                                        <p:tav tm="100000">
                                          <p:val>
                                            <p:strVal val="#ppt_x"/>
                                          </p:val>
                                        </p:tav>
                                      </p:tavLst>
                                    </p:anim>
                                    <p:anim calcmode="lin" valueType="num">
                                      <p:cBhvr>
                                        <p:cTn id="23" dur="1000" fill="hold"/>
                                        <p:tgtEl>
                                          <p:spTgt spid="1229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96"/>
                                        </p:tgtEl>
                                        <p:attrNameLst>
                                          <p:attrName>style.visibility</p:attrName>
                                        </p:attrNameLst>
                                      </p:cBhvr>
                                      <p:to>
                                        <p:strVal val="visible"/>
                                      </p:to>
                                    </p:set>
                                    <p:animEffect transition="in" filter="fade">
                                      <p:cBhvr>
                                        <p:cTn id="28" dur="1000"/>
                                        <p:tgtEl>
                                          <p:spTgt spid="12296"/>
                                        </p:tgtEl>
                                      </p:cBhvr>
                                    </p:animEffect>
                                    <p:anim calcmode="lin" valueType="num">
                                      <p:cBhvr>
                                        <p:cTn id="29" dur="1000" fill="hold"/>
                                        <p:tgtEl>
                                          <p:spTgt spid="12296"/>
                                        </p:tgtEl>
                                        <p:attrNameLst>
                                          <p:attrName>ppt_x</p:attrName>
                                        </p:attrNameLst>
                                      </p:cBhvr>
                                      <p:tavLst>
                                        <p:tav tm="0">
                                          <p:val>
                                            <p:strVal val="#ppt_x"/>
                                          </p:val>
                                        </p:tav>
                                        <p:tav tm="100000">
                                          <p:val>
                                            <p:strVal val="#ppt_x"/>
                                          </p:val>
                                        </p:tav>
                                      </p:tavLst>
                                    </p:anim>
                                    <p:anim calcmode="lin" valueType="num">
                                      <p:cBhvr>
                                        <p:cTn id="30" dur="1000" fill="hold"/>
                                        <p:tgtEl>
                                          <p:spTgt spid="1229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300"/>
                                        </p:tgtEl>
                                        <p:attrNameLst>
                                          <p:attrName>style.visibility</p:attrName>
                                        </p:attrNameLst>
                                      </p:cBhvr>
                                      <p:to>
                                        <p:strVal val="visible"/>
                                      </p:to>
                                    </p:set>
                                    <p:animEffect transition="in" filter="fade">
                                      <p:cBhvr>
                                        <p:cTn id="35" dur="1000"/>
                                        <p:tgtEl>
                                          <p:spTgt spid="12300"/>
                                        </p:tgtEl>
                                      </p:cBhvr>
                                    </p:animEffect>
                                    <p:anim calcmode="lin" valueType="num">
                                      <p:cBhvr>
                                        <p:cTn id="36" dur="1000" fill="hold"/>
                                        <p:tgtEl>
                                          <p:spTgt spid="12300"/>
                                        </p:tgtEl>
                                        <p:attrNameLst>
                                          <p:attrName>ppt_x</p:attrName>
                                        </p:attrNameLst>
                                      </p:cBhvr>
                                      <p:tavLst>
                                        <p:tav tm="0">
                                          <p:val>
                                            <p:strVal val="#ppt_x"/>
                                          </p:val>
                                        </p:tav>
                                        <p:tav tm="100000">
                                          <p:val>
                                            <p:strVal val="#ppt_x"/>
                                          </p:val>
                                        </p:tav>
                                      </p:tavLst>
                                    </p:anim>
                                    <p:anim calcmode="lin" valueType="num">
                                      <p:cBhvr>
                                        <p:cTn id="37" dur="1000" fill="hold"/>
                                        <p:tgtEl>
                                          <p:spTgt spid="123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32779" grpId="0"/>
      <p:bldP spid="1230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1295400" y="3124200"/>
            <a:ext cx="685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vi-VN"/>
          </a:p>
        </p:txBody>
      </p:sp>
      <p:sp>
        <p:nvSpPr>
          <p:cNvPr id="33795" name="Line 3"/>
          <p:cNvSpPr>
            <a:spLocks noChangeShapeType="1"/>
          </p:cNvSpPr>
          <p:nvPr/>
        </p:nvSpPr>
        <p:spPr bwMode="auto">
          <a:xfrm>
            <a:off x="2895600" y="3124200"/>
            <a:ext cx="9144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p>
            <a:endParaRPr lang="vi-VN"/>
          </a:p>
        </p:txBody>
      </p:sp>
      <p:sp>
        <p:nvSpPr>
          <p:cNvPr id="12296" name="Text Box 8"/>
          <p:cNvSpPr txBox="1">
            <a:spLocks noChangeArrowheads="1"/>
          </p:cNvSpPr>
          <p:nvPr/>
        </p:nvSpPr>
        <p:spPr bwMode="auto">
          <a:xfrm>
            <a:off x="3048000" y="2087563"/>
            <a:ext cx="2819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 cần khởi động</a:t>
            </a:r>
          </a:p>
        </p:txBody>
      </p:sp>
      <p:sp>
        <p:nvSpPr>
          <p:cNvPr id="12297" name="Text Box 9"/>
          <p:cNvSpPr txBox="1">
            <a:spLocks noChangeArrowheads="1"/>
          </p:cNvSpPr>
          <p:nvPr/>
        </p:nvSpPr>
        <p:spPr bwMode="auto">
          <a:xfrm>
            <a:off x="609600" y="2087563"/>
            <a:ext cx="1371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bu-gi</a:t>
            </a:r>
            <a:endParaRPr lang="en-US" b="0">
              <a:solidFill>
                <a:srgbClr val="0000CC"/>
              </a:solidFill>
            </a:endParaRPr>
          </a:p>
        </p:txBody>
      </p:sp>
      <p:sp>
        <p:nvSpPr>
          <p:cNvPr id="12298" name="Text Box 10"/>
          <p:cNvSpPr txBox="1">
            <a:spLocks noChangeArrowheads="1"/>
          </p:cNvSpPr>
          <p:nvPr/>
        </p:nvSpPr>
        <p:spPr bwMode="auto">
          <a:xfrm>
            <a:off x="609600" y="517525"/>
            <a:ext cx="1295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chữ</a:t>
            </a:r>
            <a:r>
              <a:rPr lang="en-US" sz="3200" b="0" i="1">
                <a:solidFill>
                  <a:srgbClr val="0000CC"/>
                </a:solidFill>
              </a:rPr>
              <a:t> </a:t>
            </a:r>
            <a:r>
              <a:rPr lang="en-US" sz="3200" i="1">
                <a:solidFill>
                  <a:srgbClr val="FF0000"/>
                </a:solidFill>
              </a:rPr>
              <a:t>V</a:t>
            </a:r>
            <a:r>
              <a:rPr lang="en-US" b="0">
                <a:solidFill>
                  <a:srgbClr val="0000CC"/>
                </a:solidFill>
              </a:rPr>
              <a:t> </a:t>
            </a:r>
          </a:p>
        </p:txBody>
      </p:sp>
      <p:sp>
        <p:nvSpPr>
          <p:cNvPr id="12300" name="Text Box 12"/>
          <p:cNvSpPr txBox="1">
            <a:spLocks noChangeArrowheads="1"/>
          </p:cNvSpPr>
          <p:nvPr/>
        </p:nvSpPr>
        <p:spPr bwMode="auto">
          <a:xfrm>
            <a:off x="6629400" y="2087563"/>
            <a:ext cx="1600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động cơ</a:t>
            </a:r>
            <a:r>
              <a:rPr lang="en-US" sz="3200" b="0">
                <a:solidFill>
                  <a:srgbClr val="008000"/>
                </a:solidFill>
              </a:rPr>
              <a:t> </a:t>
            </a:r>
          </a:p>
        </p:txBody>
      </p:sp>
      <p:sp>
        <p:nvSpPr>
          <p:cNvPr id="12305" name="Text Box 17"/>
          <p:cNvSpPr txBox="1">
            <a:spLocks noChangeArrowheads="1"/>
          </p:cNvSpPr>
          <p:nvPr/>
        </p:nvSpPr>
        <p:spPr bwMode="auto">
          <a:xfrm>
            <a:off x="1752600" y="4373563"/>
            <a:ext cx="1981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hòn đá dẹt</a:t>
            </a:r>
          </a:p>
        </p:txBody>
      </p:sp>
      <p:sp>
        <p:nvSpPr>
          <p:cNvPr id="18" name="Text Box 10"/>
          <p:cNvSpPr txBox="1">
            <a:spLocks noChangeArrowheads="1"/>
          </p:cNvSpPr>
          <p:nvPr/>
        </p:nvSpPr>
        <p:spPr bwMode="auto">
          <a:xfrm>
            <a:off x="4724400" y="609600"/>
            <a:ext cx="1981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FF0000"/>
                </a:solidFill>
              </a:rPr>
              <a:t>V</a:t>
            </a:r>
            <a:r>
              <a:rPr lang="en-US" sz="3200" i="1">
                <a:solidFill>
                  <a:srgbClr val="0000CC"/>
                </a:solidFill>
              </a:rPr>
              <a:t>iệt Nam</a:t>
            </a:r>
            <a:endParaRPr lang="en-US" b="0">
              <a:solidFill>
                <a:srgbClr val="0000CC"/>
              </a:solidFill>
            </a:endParaRPr>
          </a:p>
        </p:txBody>
      </p:sp>
      <p:sp>
        <p:nvSpPr>
          <p:cNvPr id="19" name="Text Box 10"/>
          <p:cNvSpPr txBox="1">
            <a:spLocks noChangeArrowheads="1"/>
          </p:cNvSpPr>
          <p:nvPr/>
        </p:nvSpPr>
        <p:spPr bwMode="auto">
          <a:xfrm>
            <a:off x="7010400" y="609600"/>
            <a:ext cx="1447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FF0000"/>
                </a:solidFill>
              </a:rPr>
              <a:t>V</a:t>
            </a:r>
            <a:r>
              <a:rPr lang="en-US" sz="3200" i="1">
                <a:solidFill>
                  <a:srgbClr val="0000CC"/>
                </a:solidFill>
              </a:rPr>
              <a:t>ictory</a:t>
            </a:r>
            <a:endParaRPr lang="en-US" b="0">
              <a:solidFill>
                <a:srgbClr val="0000CC"/>
              </a:solidFill>
            </a:endParaRPr>
          </a:p>
        </p:txBody>
      </p:sp>
      <p:pic>
        <p:nvPicPr>
          <p:cNvPr id="20" name="Picture 19" descr="bugi-ic-xe-may-35.jpg"/>
          <p:cNvPicPr>
            <a:picLocks noChangeAspect="1"/>
          </p:cNvPicPr>
          <p:nvPr/>
        </p:nvPicPr>
        <p:blipFill>
          <a:blip r:embed="rId2">
            <a:lum bright="10000"/>
            <a:extLst>
              <a:ext uri="{28A0092B-C50C-407E-A947-70E740481C1C}">
                <a14:useLocalDpi xmlns:a14="http://schemas.microsoft.com/office/drawing/2010/main" val="0"/>
              </a:ext>
            </a:extLst>
          </a:blip>
          <a:srcRect/>
          <a:stretch>
            <a:fillRect/>
          </a:stretch>
        </p:blipFill>
        <p:spPr bwMode="auto">
          <a:xfrm>
            <a:off x="228600" y="266700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descr="144509_Honda-Wave-RSX-2017-2.jpg"/>
          <p:cNvPicPr>
            <a:picLocks noChangeAspect="1"/>
          </p:cNvPicPr>
          <p:nvPr/>
        </p:nvPicPr>
        <p:blipFill>
          <a:blip r:embed="rId3">
            <a:lum bright="10000"/>
            <a:extLst>
              <a:ext uri="{28A0092B-C50C-407E-A947-70E740481C1C}">
                <a14:useLocalDpi xmlns:a14="http://schemas.microsoft.com/office/drawing/2010/main" val="0"/>
              </a:ext>
            </a:extLst>
          </a:blip>
          <a:srcRect/>
          <a:stretch>
            <a:fillRect/>
          </a:stretch>
        </p:blipFill>
        <p:spPr bwMode="auto">
          <a:xfrm>
            <a:off x="3276600" y="2667000"/>
            <a:ext cx="217011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descr="Chinese-Chongqing-Lifan-90cc-100cc-110cc-motorcycle.jpg_350x350.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2667000"/>
            <a:ext cx="2286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vmr1492775446.jpg"/>
          <p:cNvPicPr>
            <a:picLocks noChangeAspect="1"/>
          </p:cNvPicPr>
          <p:nvPr/>
        </p:nvPicPr>
        <p:blipFill>
          <a:blip r:embed="rId5">
            <a:lum bright="10000"/>
            <a:extLst>
              <a:ext uri="{28A0092B-C50C-407E-A947-70E740481C1C}">
                <a14:useLocalDpi xmlns:a14="http://schemas.microsoft.com/office/drawing/2010/main" val="0"/>
              </a:ext>
            </a:extLst>
          </a:blip>
          <a:srcRect l="6897" t="3934" r="13199"/>
          <a:stretch>
            <a:fillRect/>
          </a:stretch>
        </p:blipFill>
        <p:spPr bwMode="auto">
          <a:xfrm>
            <a:off x="1676400" y="4927600"/>
            <a:ext cx="22098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 Box 17"/>
          <p:cNvSpPr txBox="1">
            <a:spLocks noChangeArrowheads="1"/>
          </p:cNvSpPr>
          <p:nvPr/>
        </p:nvSpPr>
        <p:spPr bwMode="auto">
          <a:xfrm>
            <a:off x="5029200" y="4373563"/>
            <a:ext cx="1981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eaLnBrk="1" hangingPunct="1">
              <a:spcBef>
                <a:spcPct val="50000"/>
              </a:spcBef>
            </a:pPr>
            <a:r>
              <a:rPr lang="en-US" sz="3200" i="1">
                <a:solidFill>
                  <a:srgbClr val="0000CC"/>
                </a:solidFill>
              </a:rPr>
              <a:t>cột cây số</a:t>
            </a:r>
          </a:p>
        </p:txBody>
      </p:sp>
      <p:pic>
        <p:nvPicPr>
          <p:cNvPr id="25" name="Picture 24" descr="km.jpg"/>
          <p:cNvPicPr>
            <a:picLocks noChangeAspect="1"/>
          </p:cNvPicPr>
          <p:nvPr/>
        </p:nvPicPr>
        <p:blipFill>
          <a:blip r:embed="rId6">
            <a:lum bright="10000"/>
            <a:extLst>
              <a:ext uri="{28A0092B-C50C-407E-A947-70E740481C1C}">
                <a14:useLocalDpi xmlns:a14="http://schemas.microsoft.com/office/drawing/2010/main" val="0"/>
              </a:ext>
            </a:extLst>
          </a:blip>
          <a:srcRect l="10001" t="30470" r="32001" b="16898"/>
          <a:stretch>
            <a:fillRect/>
          </a:stretch>
        </p:blipFill>
        <p:spPr bwMode="auto">
          <a:xfrm>
            <a:off x="4953000" y="4937125"/>
            <a:ext cx="212090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descr="21chuV11.jpg"/>
          <p:cNvPicPr>
            <a:picLocks noChangeAspect="1"/>
          </p:cNvPicPr>
          <p:nvPr/>
        </p:nvPicPr>
        <p:blipFill>
          <a:blip r:embed="rId7">
            <a:lum bright="30000" contrast="10000"/>
            <a:extLst>
              <a:ext uri="{28A0092B-C50C-407E-A947-70E740481C1C}">
                <a14:useLocalDpi xmlns:a14="http://schemas.microsoft.com/office/drawing/2010/main" val="0"/>
              </a:ext>
            </a:extLst>
          </a:blip>
          <a:srcRect l="17241" t="29474" r="13792" b="3159"/>
          <a:stretch>
            <a:fillRect/>
          </a:stretch>
        </p:blipFill>
        <p:spPr bwMode="auto">
          <a:xfrm>
            <a:off x="1981200" y="30480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10" name="Freeform 25"/>
          <p:cNvSpPr>
            <a:spLocks noChangeArrowheads="1"/>
          </p:cNvSpPr>
          <p:nvPr/>
        </p:nvSpPr>
        <p:spPr bwMode="auto">
          <a:xfrm>
            <a:off x="3573463" y="2586038"/>
            <a:ext cx="1303337" cy="708025"/>
          </a:xfrm>
          <a:custGeom>
            <a:avLst/>
            <a:gdLst>
              <a:gd name="T0" fmla="*/ 204855 w 1302997"/>
              <a:gd name="T1" fmla="*/ 2175 h 1431758"/>
              <a:gd name="T2" fmla="*/ 156656 w 1302997"/>
              <a:gd name="T3" fmla="*/ 2262 h 1431758"/>
              <a:gd name="T4" fmla="*/ 120502 w 1302997"/>
              <a:gd name="T5" fmla="*/ 2436 h 1431758"/>
              <a:gd name="T6" fmla="*/ 84353 w 1302997"/>
              <a:gd name="T7" fmla="*/ 2523 h 1431758"/>
              <a:gd name="T8" fmla="*/ 24099 w 1302997"/>
              <a:gd name="T9" fmla="*/ 3045 h 1431758"/>
              <a:gd name="T10" fmla="*/ 0 w 1302997"/>
              <a:gd name="T11" fmla="*/ 3654 h 1431758"/>
              <a:gd name="T12" fmla="*/ 12050 w 1302997"/>
              <a:gd name="T13" fmla="*/ 5394 h 1431758"/>
              <a:gd name="T14" fmla="*/ 36149 w 1302997"/>
              <a:gd name="T15" fmla="*/ 5829 h 1431758"/>
              <a:gd name="T16" fmla="*/ 60254 w 1302997"/>
              <a:gd name="T17" fmla="*/ 6438 h 1431758"/>
              <a:gd name="T18" fmla="*/ 108452 w 1302997"/>
              <a:gd name="T19" fmla="*/ 7046 h 1431758"/>
              <a:gd name="T20" fmla="*/ 132557 w 1302997"/>
              <a:gd name="T21" fmla="*/ 7220 h 1431758"/>
              <a:gd name="T22" fmla="*/ 144607 w 1302997"/>
              <a:gd name="T23" fmla="*/ 7482 h 1431758"/>
              <a:gd name="T24" fmla="*/ 216909 w 1302997"/>
              <a:gd name="T25" fmla="*/ 8003 h 1431758"/>
              <a:gd name="T26" fmla="*/ 253059 w 1302997"/>
              <a:gd name="T27" fmla="*/ 8525 h 1431758"/>
              <a:gd name="T28" fmla="*/ 289208 w 1302997"/>
              <a:gd name="T29" fmla="*/ 8699 h 1431758"/>
              <a:gd name="T30" fmla="*/ 397666 w 1302997"/>
              <a:gd name="T31" fmla="*/ 9308 h 1431758"/>
              <a:gd name="T32" fmla="*/ 518168 w 1302997"/>
              <a:gd name="T33" fmla="*/ 9656 h 1431758"/>
              <a:gd name="T34" fmla="*/ 590471 w 1302997"/>
              <a:gd name="T35" fmla="*/ 9743 h 1431758"/>
              <a:gd name="T36" fmla="*/ 747128 w 1302997"/>
              <a:gd name="T37" fmla="*/ 9917 h 1431758"/>
              <a:gd name="T38" fmla="*/ 771227 w 1302997"/>
              <a:gd name="T39" fmla="*/ 10092 h 1431758"/>
              <a:gd name="T40" fmla="*/ 988134 w 1302997"/>
              <a:gd name="T41" fmla="*/ 10352 h 1431758"/>
              <a:gd name="T42" fmla="*/ 1108639 w 1302997"/>
              <a:gd name="T43" fmla="*/ 10265 h 1431758"/>
              <a:gd name="T44" fmla="*/ 1156843 w 1302997"/>
              <a:gd name="T45" fmla="*/ 10005 h 1431758"/>
              <a:gd name="T46" fmla="*/ 1168893 w 1302997"/>
              <a:gd name="T47" fmla="*/ 9656 h 1431758"/>
              <a:gd name="T48" fmla="*/ 1180943 w 1302997"/>
              <a:gd name="T49" fmla="*/ 9048 h 1431758"/>
              <a:gd name="T50" fmla="*/ 1205042 w 1302997"/>
              <a:gd name="T51" fmla="*/ 8787 h 1431758"/>
              <a:gd name="T52" fmla="*/ 1229144 w 1302997"/>
              <a:gd name="T53" fmla="*/ 8178 h 1431758"/>
              <a:gd name="T54" fmla="*/ 1253246 w 1302997"/>
              <a:gd name="T55" fmla="*/ 7829 h 1431758"/>
              <a:gd name="T56" fmla="*/ 1265296 w 1302997"/>
              <a:gd name="T57" fmla="*/ 7394 h 1431758"/>
              <a:gd name="T58" fmla="*/ 1277345 w 1302997"/>
              <a:gd name="T59" fmla="*/ 7133 h 1431758"/>
              <a:gd name="T60" fmla="*/ 1301445 w 1302997"/>
              <a:gd name="T61" fmla="*/ 6264 h 1431758"/>
              <a:gd name="T62" fmla="*/ 1289395 w 1302997"/>
              <a:gd name="T63" fmla="*/ 3480 h 1431758"/>
              <a:gd name="T64" fmla="*/ 1277345 w 1302997"/>
              <a:gd name="T65" fmla="*/ 3132 h 1431758"/>
              <a:gd name="T66" fmla="*/ 1253246 w 1302997"/>
              <a:gd name="T67" fmla="*/ 2871 h 1431758"/>
              <a:gd name="T68" fmla="*/ 1229144 w 1302997"/>
              <a:gd name="T69" fmla="*/ 2001 h 1431758"/>
              <a:gd name="T70" fmla="*/ 1180943 w 1302997"/>
              <a:gd name="T71" fmla="*/ 1305 h 1431758"/>
              <a:gd name="T72" fmla="*/ 1156843 w 1302997"/>
              <a:gd name="T73" fmla="*/ 1044 h 1431758"/>
              <a:gd name="T74" fmla="*/ 1144791 w 1302997"/>
              <a:gd name="T75" fmla="*/ 783 h 1431758"/>
              <a:gd name="T76" fmla="*/ 1120689 w 1302997"/>
              <a:gd name="T77" fmla="*/ 522 h 1431758"/>
              <a:gd name="T78" fmla="*/ 1096590 w 1302997"/>
              <a:gd name="T79" fmla="*/ 174 h 1431758"/>
              <a:gd name="T80" fmla="*/ 1060439 w 1302997"/>
              <a:gd name="T81" fmla="*/ 0 h 1431758"/>
              <a:gd name="T82" fmla="*/ 747128 w 1302997"/>
              <a:gd name="T83" fmla="*/ 87 h 1431758"/>
              <a:gd name="T84" fmla="*/ 638673 w 1302997"/>
              <a:gd name="T85" fmla="*/ 348 h 1431758"/>
              <a:gd name="T86" fmla="*/ 554321 w 1302997"/>
              <a:gd name="T87" fmla="*/ 435 h 1431758"/>
              <a:gd name="T88" fmla="*/ 457914 w 1302997"/>
              <a:gd name="T89" fmla="*/ 696 h 1431758"/>
              <a:gd name="T90" fmla="*/ 361511 w 1302997"/>
              <a:gd name="T91" fmla="*/ 870 h 1431758"/>
              <a:gd name="T92" fmla="*/ 289208 w 1302997"/>
              <a:gd name="T93" fmla="*/ 1218 h 1431758"/>
              <a:gd name="T94" fmla="*/ 265109 w 1302997"/>
              <a:gd name="T95" fmla="*/ 1479 h 1431758"/>
              <a:gd name="T96" fmla="*/ 216909 w 1302997"/>
              <a:gd name="T97" fmla="*/ 1653 h 1431758"/>
              <a:gd name="T98" fmla="*/ 156656 w 1302997"/>
              <a:gd name="T99" fmla="*/ 2001 h 1431758"/>
              <a:gd name="T100" fmla="*/ 120502 w 1302997"/>
              <a:gd name="T101" fmla="*/ 2349 h 1431758"/>
              <a:gd name="T102" fmla="*/ 84353 w 1302997"/>
              <a:gd name="T103" fmla="*/ 2697 h 14317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02997"/>
              <a:gd name="T157" fmla="*/ 0 h 1431758"/>
              <a:gd name="T158" fmla="*/ 1302997 w 1302997"/>
              <a:gd name="T159" fmla="*/ 1431758 h 14317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02997" h="1431758">
                <a:moveTo>
                  <a:pt x="204537" y="300790"/>
                </a:moveTo>
                <a:cubicBezTo>
                  <a:pt x="188495" y="304801"/>
                  <a:pt x="171609" y="306308"/>
                  <a:pt x="156410" y="312822"/>
                </a:cubicBezTo>
                <a:cubicBezTo>
                  <a:pt x="143119" y="318518"/>
                  <a:pt x="133249" y="330418"/>
                  <a:pt x="120316" y="336885"/>
                </a:cubicBezTo>
                <a:cubicBezTo>
                  <a:pt x="108972" y="342557"/>
                  <a:pt x="96253" y="344906"/>
                  <a:pt x="84221" y="348916"/>
                </a:cubicBezTo>
                <a:cubicBezTo>
                  <a:pt x="57611" y="375526"/>
                  <a:pt x="40814" y="387604"/>
                  <a:pt x="24063" y="421106"/>
                </a:cubicBezTo>
                <a:cubicBezTo>
                  <a:pt x="15434" y="438364"/>
                  <a:pt x="3854" y="489911"/>
                  <a:pt x="0" y="505327"/>
                </a:cubicBezTo>
                <a:cubicBezTo>
                  <a:pt x="4011" y="585537"/>
                  <a:pt x="2463" y="666220"/>
                  <a:pt x="12032" y="745958"/>
                </a:cubicBezTo>
                <a:cubicBezTo>
                  <a:pt x="14605" y="767402"/>
                  <a:pt x="29265" y="785627"/>
                  <a:pt x="36095" y="806116"/>
                </a:cubicBezTo>
                <a:cubicBezTo>
                  <a:pt x="51364" y="851924"/>
                  <a:pt x="42772" y="849771"/>
                  <a:pt x="60158" y="890337"/>
                </a:cubicBezTo>
                <a:cubicBezTo>
                  <a:pt x="71561" y="916943"/>
                  <a:pt x="89692" y="951318"/>
                  <a:pt x="108284" y="974558"/>
                </a:cubicBezTo>
                <a:cubicBezTo>
                  <a:pt x="115370" y="983416"/>
                  <a:pt x="124326" y="990601"/>
                  <a:pt x="132347" y="998622"/>
                </a:cubicBezTo>
                <a:cubicBezTo>
                  <a:pt x="136358" y="1010653"/>
                  <a:pt x="136593" y="1024705"/>
                  <a:pt x="144379" y="1034716"/>
                </a:cubicBezTo>
                <a:cubicBezTo>
                  <a:pt x="165272" y="1061578"/>
                  <a:pt x="216568" y="1106906"/>
                  <a:pt x="216568" y="1106906"/>
                </a:cubicBezTo>
                <a:cubicBezTo>
                  <a:pt x="226354" y="1136261"/>
                  <a:pt x="229341" y="1155773"/>
                  <a:pt x="252663" y="1179095"/>
                </a:cubicBezTo>
                <a:cubicBezTo>
                  <a:pt x="262888" y="1189320"/>
                  <a:pt x="276726" y="1195137"/>
                  <a:pt x="288758" y="1203158"/>
                </a:cubicBezTo>
                <a:cubicBezTo>
                  <a:pt x="312132" y="1273284"/>
                  <a:pt x="289445" y="1233580"/>
                  <a:pt x="397042" y="1287379"/>
                </a:cubicBezTo>
                <a:cubicBezTo>
                  <a:pt x="446835" y="1312275"/>
                  <a:pt x="457880" y="1320637"/>
                  <a:pt x="517358" y="1335506"/>
                </a:cubicBezTo>
                <a:cubicBezTo>
                  <a:pt x="541025" y="1341423"/>
                  <a:pt x="565436" y="1343828"/>
                  <a:pt x="589547" y="1347537"/>
                </a:cubicBezTo>
                <a:cubicBezTo>
                  <a:pt x="790824" y="1378503"/>
                  <a:pt x="565874" y="1341588"/>
                  <a:pt x="745958" y="1371600"/>
                </a:cubicBezTo>
                <a:cubicBezTo>
                  <a:pt x="753979" y="1379621"/>
                  <a:pt x="759179" y="1392328"/>
                  <a:pt x="770021" y="1395664"/>
                </a:cubicBezTo>
                <a:cubicBezTo>
                  <a:pt x="807901" y="1407320"/>
                  <a:pt x="935372" y="1424442"/>
                  <a:pt x="986589" y="1431758"/>
                </a:cubicBezTo>
                <a:cubicBezTo>
                  <a:pt x="1026694" y="1427748"/>
                  <a:pt x="1068150" y="1430800"/>
                  <a:pt x="1106905" y="1419727"/>
                </a:cubicBezTo>
                <a:cubicBezTo>
                  <a:pt x="1126186" y="1414218"/>
                  <a:pt x="1143376" y="1399950"/>
                  <a:pt x="1155032" y="1383632"/>
                </a:cubicBezTo>
                <a:cubicBezTo>
                  <a:pt x="1164643" y="1370176"/>
                  <a:pt x="1164105" y="1351775"/>
                  <a:pt x="1167063" y="1335506"/>
                </a:cubicBezTo>
                <a:cubicBezTo>
                  <a:pt x="1172136" y="1307605"/>
                  <a:pt x="1170946" y="1278448"/>
                  <a:pt x="1179095" y="1251285"/>
                </a:cubicBezTo>
                <a:cubicBezTo>
                  <a:pt x="1183250" y="1237435"/>
                  <a:pt x="1195137" y="1227222"/>
                  <a:pt x="1203158" y="1215190"/>
                </a:cubicBezTo>
                <a:cubicBezTo>
                  <a:pt x="1209265" y="1190763"/>
                  <a:pt x="1216863" y="1155138"/>
                  <a:pt x="1227221" y="1130969"/>
                </a:cubicBezTo>
                <a:cubicBezTo>
                  <a:pt x="1234286" y="1114484"/>
                  <a:pt x="1243263" y="1098885"/>
                  <a:pt x="1251284" y="1082843"/>
                </a:cubicBezTo>
                <a:cubicBezTo>
                  <a:pt x="1255295" y="1062790"/>
                  <a:pt x="1258356" y="1042524"/>
                  <a:pt x="1263316" y="1022685"/>
                </a:cubicBezTo>
                <a:cubicBezTo>
                  <a:pt x="1266392" y="1010381"/>
                  <a:pt x="1272860" y="999026"/>
                  <a:pt x="1275347" y="986590"/>
                </a:cubicBezTo>
                <a:cubicBezTo>
                  <a:pt x="1302997" y="848338"/>
                  <a:pt x="1272229" y="947821"/>
                  <a:pt x="1299410" y="866274"/>
                </a:cubicBezTo>
                <a:cubicBezTo>
                  <a:pt x="1295400" y="737937"/>
                  <a:pt x="1294501" y="609466"/>
                  <a:pt x="1287379" y="481264"/>
                </a:cubicBezTo>
                <a:cubicBezTo>
                  <a:pt x="1286462" y="464753"/>
                  <a:pt x="1281861" y="448336"/>
                  <a:pt x="1275347" y="433137"/>
                </a:cubicBezTo>
                <a:cubicBezTo>
                  <a:pt x="1269651" y="419846"/>
                  <a:pt x="1259305" y="409074"/>
                  <a:pt x="1251284" y="397043"/>
                </a:cubicBezTo>
                <a:cubicBezTo>
                  <a:pt x="1245284" y="355043"/>
                  <a:pt x="1244722" y="315229"/>
                  <a:pt x="1227221" y="276727"/>
                </a:cubicBezTo>
                <a:cubicBezTo>
                  <a:pt x="1212377" y="244071"/>
                  <a:pt x="1198993" y="210321"/>
                  <a:pt x="1179095" y="180474"/>
                </a:cubicBezTo>
                <a:cubicBezTo>
                  <a:pt x="1171074" y="168442"/>
                  <a:pt x="1161499" y="157313"/>
                  <a:pt x="1155032" y="144379"/>
                </a:cubicBezTo>
                <a:cubicBezTo>
                  <a:pt x="1149360" y="133036"/>
                  <a:pt x="1148672" y="119628"/>
                  <a:pt x="1143000" y="108285"/>
                </a:cubicBezTo>
                <a:cubicBezTo>
                  <a:pt x="1136533" y="95351"/>
                  <a:pt x="1126111" y="84745"/>
                  <a:pt x="1118937" y="72190"/>
                </a:cubicBezTo>
                <a:cubicBezTo>
                  <a:pt x="1110039" y="56618"/>
                  <a:pt x="1106356" y="37842"/>
                  <a:pt x="1094874" y="24064"/>
                </a:cubicBezTo>
                <a:cubicBezTo>
                  <a:pt x="1085617" y="12955"/>
                  <a:pt x="1070811" y="8021"/>
                  <a:pt x="1058779" y="0"/>
                </a:cubicBezTo>
                <a:cubicBezTo>
                  <a:pt x="954505" y="4011"/>
                  <a:pt x="849634" y="183"/>
                  <a:pt x="745958" y="12032"/>
                </a:cubicBezTo>
                <a:cubicBezTo>
                  <a:pt x="708157" y="16352"/>
                  <a:pt x="675339" y="42747"/>
                  <a:pt x="637674" y="48127"/>
                </a:cubicBezTo>
                <a:cubicBezTo>
                  <a:pt x="609600" y="52137"/>
                  <a:pt x="581354" y="55085"/>
                  <a:pt x="553453" y="60158"/>
                </a:cubicBezTo>
                <a:cubicBezTo>
                  <a:pt x="453607" y="78312"/>
                  <a:pt x="557339" y="62873"/>
                  <a:pt x="457200" y="96253"/>
                </a:cubicBezTo>
                <a:cubicBezTo>
                  <a:pt x="425825" y="106711"/>
                  <a:pt x="360947" y="120316"/>
                  <a:pt x="360947" y="120316"/>
                </a:cubicBezTo>
                <a:cubicBezTo>
                  <a:pt x="336884" y="136358"/>
                  <a:pt x="304800" y="144380"/>
                  <a:pt x="288758" y="168443"/>
                </a:cubicBezTo>
                <a:cubicBezTo>
                  <a:pt x="280737" y="180474"/>
                  <a:pt x="275804" y="195280"/>
                  <a:pt x="264695" y="204537"/>
                </a:cubicBezTo>
                <a:cubicBezTo>
                  <a:pt x="250916" y="216019"/>
                  <a:pt x="232141" y="219701"/>
                  <a:pt x="216568" y="228600"/>
                </a:cubicBezTo>
                <a:cubicBezTo>
                  <a:pt x="191847" y="242727"/>
                  <a:pt x="174373" y="255171"/>
                  <a:pt x="156410" y="276727"/>
                </a:cubicBezTo>
                <a:cubicBezTo>
                  <a:pt x="143573" y="292132"/>
                  <a:pt x="131971" y="308536"/>
                  <a:pt x="120316" y="324853"/>
                </a:cubicBezTo>
                <a:cubicBezTo>
                  <a:pt x="86306" y="372467"/>
                  <a:pt x="109146" y="348056"/>
                  <a:pt x="84221" y="372979"/>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algn="ctr" eaLnBrk="1" hangingPunct="1"/>
            <a:endParaRPr lang="vi-VN">
              <a:solidFill>
                <a:srgbClr val="FFFF00"/>
              </a:solidFill>
            </a:endParaRPr>
          </a:p>
        </p:txBody>
      </p:sp>
      <p:sp>
        <p:nvSpPr>
          <p:cNvPr id="28" name="Freeform 27"/>
          <p:cNvSpPr>
            <a:spLocks noChangeArrowheads="1"/>
          </p:cNvSpPr>
          <p:nvPr/>
        </p:nvSpPr>
        <p:spPr bwMode="auto">
          <a:xfrm>
            <a:off x="3262313" y="2700338"/>
            <a:ext cx="1335087" cy="1266825"/>
          </a:xfrm>
          <a:custGeom>
            <a:avLst/>
            <a:gdLst>
              <a:gd name="T0" fmla="*/ 274205 w 1335505"/>
              <a:gd name="T1" fmla="*/ 199942 h 1265320"/>
              <a:gd name="T2" fmla="*/ 1210908 w 1335505"/>
              <a:gd name="T3" fmla="*/ 163588 h 1265320"/>
              <a:gd name="T4" fmla="*/ 1006754 w 1335505"/>
              <a:gd name="T5" fmla="*/ 1181475 h 1265320"/>
              <a:gd name="T6" fmla="*/ 214161 w 1335505"/>
              <a:gd name="T7" fmla="*/ 721001 h 1265320"/>
              <a:gd name="T8" fmla="*/ 130096 w 1335505"/>
              <a:gd name="T9" fmla="*/ 248412 h 1265320"/>
              <a:gd name="T10" fmla="*/ 994744 w 1335505"/>
              <a:gd name="T11" fmla="*/ 78764 h 1265320"/>
              <a:gd name="T12" fmla="*/ 550414 w 1335505"/>
              <a:gd name="T13" fmla="*/ 127235 h 1265320"/>
              <a:gd name="T14" fmla="*/ 0 60000 65536"/>
              <a:gd name="T15" fmla="*/ 0 60000 65536"/>
              <a:gd name="T16" fmla="*/ 0 60000 65536"/>
              <a:gd name="T17" fmla="*/ 0 60000 65536"/>
              <a:gd name="T18" fmla="*/ 0 60000 65536"/>
              <a:gd name="T19" fmla="*/ 0 60000 65536"/>
              <a:gd name="T20" fmla="*/ 0 60000 65536"/>
              <a:gd name="T21" fmla="*/ 0 w 1335505"/>
              <a:gd name="T22" fmla="*/ 0 h 1265320"/>
              <a:gd name="T23" fmla="*/ 1335505 w 1335505"/>
              <a:gd name="T24" fmla="*/ 1265320 h 12653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35505" h="1265320">
                <a:moveTo>
                  <a:pt x="274721" y="198521"/>
                </a:moveTo>
                <a:cubicBezTo>
                  <a:pt x="682792" y="99260"/>
                  <a:pt x="1090863" y="0"/>
                  <a:pt x="1213184" y="162426"/>
                </a:cubicBezTo>
                <a:cubicBezTo>
                  <a:pt x="1335505" y="324852"/>
                  <a:pt x="1175085" y="1080836"/>
                  <a:pt x="1008648" y="1173078"/>
                </a:cubicBezTo>
                <a:cubicBezTo>
                  <a:pt x="842211" y="1265320"/>
                  <a:pt x="360947" y="870283"/>
                  <a:pt x="214563" y="715878"/>
                </a:cubicBezTo>
                <a:cubicBezTo>
                  <a:pt x="68179" y="561473"/>
                  <a:pt x="0" y="352926"/>
                  <a:pt x="130342" y="246647"/>
                </a:cubicBezTo>
                <a:cubicBezTo>
                  <a:pt x="260684" y="140368"/>
                  <a:pt x="926432" y="98258"/>
                  <a:pt x="996616" y="78205"/>
                </a:cubicBezTo>
                <a:cubicBezTo>
                  <a:pt x="1066800" y="58152"/>
                  <a:pt x="809124" y="92241"/>
                  <a:pt x="551448" y="126331"/>
                </a:cubicBezTo>
              </a:path>
            </a:pathLst>
          </a:custGeom>
          <a:noFill/>
          <a:ln w="571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4000" b="1">
                <a:solidFill>
                  <a:srgbClr val="FF00FF"/>
                </a:solidFill>
                <a:latin typeface="Times New Roman" panose="02020603050405020304" pitchFamily="18" charset="0"/>
              </a:defRPr>
            </a:lvl1pPr>
            <a:lvl2pPr marL="742950" indent="-285750">
              <a:defRPr sz="4000" b="1">
                <a:solidFill>
                  <a:srgbClr val="FF00FF"/>
                </a:solidFill>
                <a:latin typeface="Times New Roman" panose="02020603050405020304" pitchFamily="18" charset="0"/>
              </a:defRPr>
            </a:lvl2pPr>
            <a:lvl3pPr marL="1143000" indent="-228600">
              <a:defRPr sz="4000" b="1">
                <a:solidFill>
                  <a:srgbClr val="FF00FF"/>
                </a:solidFill>
                <a:latin typeface="Times New Roman" panose="02020603050405020304" pitchFamily="18" charset="0"/>
              </a:defRPr>
            </a:lvl3pPr>
            <a:lvl4pPr marL="1600200" indent="-228600">
              <a:defRPr sz="4000" b="1">
                <a:solidFill>
                  <a:srgbClr val="FF00FF"/>
                </a:solidFill>
                <a:latin typeface="Times New Roman" panose="02020603050405020304" pitchFamily="18" charset="0"/>
              </a:defRPr>
            </a:lvl4pPr>
            <a:lvl5pPr marL="2057400" indent="-228600">
              <a:defRPr sz="4000" b="1">
                <a:solidFill>
                  <a:srgbClr val="FF00FF"/>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FF"/>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FF"/>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FF"/>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FF"/>
                </a:solidFill>
                <a:latin typeface="Times New Roman" panose="02020603050405020304" pitchFamily="18" charset="0"/>
              </a:defRPr>
            </a:lvl9pPr>
          </a:lstStyle>
          <a:p>
            <a:pPr algn="ctr" eaLnBrk="1" hangingPunct="1"/>
            <a:endParaRPr lang="vi-VN"/>
          </a:p>
        </p:txBody>
      </p:sp>
    </p:spTree>
    <p:extLst>
      <p:ext uri="{BB962C8B-B14F-4D97-AF65-F5344CB8AC3E}">
        <p14:creationId xmlns:p14="http://schemas.microsoft.com/office/powerpoint/2010/main" val="1158329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2298"/>
                                        </p:tgtEl>
                                        <p:attrNameLst>
                                          <p:attrName>style.visibility</p:attrName>
                                        </p:attrNameLst>
                                      </p:cBhvr>
                                      <p:to>
                                        <p:strVal val="visible"/>
                                      </p:to>
                                    </p:set>
                                    <p:animEffect transition="in" filter="fade">
                                      <p:cBhvr>
                                        <p:cTn id="7" dur="1000"/>
                                        <p:tgtEl>
                                          <p:spTgt spid="12298"/>
                                        </p:tgtEl>
                                      </p:cBhvr>
                                    </p:animEffect>
                                    <p:anim calcmode="lin" valueType="num">
                                      <p:cBhvr>
                                        <p:cTn id="8" dur="1000" fill="hold"/>
                                        <p:tgtEl>
                                          <p:spTgt spid="12298"/>
                                        </p:tgtEl>
                                        <p:attrNameLst>
                                          <p:attrName>ppt_x</p:attrName>
                                        </p:attrNameLst>
                                      </p:cBhvr>
                                      <p:tavLst>
                                        <p:tav tm="0">
                                          <p:val>
                                            <p:strVal val="#ppt_x"/>
                                          </p:val>
                                        </p:tav>
                                        <p:tav tm="100000">
                                          <p:val>
                                            <p:strVal val="#ppt_x"/>
                                          </p:val>
                                        </p:tav>
                                      </p:tavLst>
                                    </p:anim>
                                    <p:anim calcmode="lin" valueType="num">
                                      <p:cBhvr>
                                        <p:cTn id="9" dur="1000" fill="hold"/>
                                        <p:tgtEl>
                                          <p:spTgt spid="1229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3" presetClass="entr" presetSubtype="10" fill="hold" nodeType="after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linds(horizontal)">
                                      <p:cBhvr>
                                        <p:cTn id="13" dur="500"/>
                                        <p:tgtEl>
                                          <p:spTgt spid="17"/>
                                        </p:tgtEl>
                                      </p:cBhvr>
                                    </p:animEffect>
                                  </p:childTnLst>
                                </p:cTn>
                              </p:par>
                            </p:childTnLst>
                          </p:cTn>
                        </p:par>
                        <p:par>
                          <p:cTn id="14" fill="hold" nodeType="afterGroup">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47"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anim calcmode="lin" valueType="num">
                                      <p:cBhvr>
                                        <p:cTn id="24" dur="1000" fill="hold"/>
                                        <p:tgtEl>
                                          <p:spTgt spid="19"/>
                                        </p:tgtEl>
                                        <p:attrNameLst>
                                          <p:attrName>ppt_x</p:attrName>
                                        </p:attrNameLst>
                                      </p:cBhvr>
                                      <p:tavLst>
                                        <p:tav tm="0">
                                          <p:val>
                                            <p:strVal val="#ppt_x"/>
                                          </p:val>
                                        </p:tav>
                                        <p:tav tm="100000">
                                          <p:val>
                                            <p:strVal val="#ppt_x"/>
                                          </p:val>
                                        </p:tav>
                                      </p:tavLst>
                                    </p:anim>
                                    <p:anim calcmode="lin" valueType="num">
                                      <p:cBhvr>
                                        <p:cTn id="2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12297"/>
                                        </p:tgtEl>
                                        <p:attrNameLst>
                                          <p:attrName>style.visibility</p:attrName>
                                        </p:attrNameLst>
                                      </p:cBhvr>
                                      <p:to>
                                        <p:strVal val="visible"/>
                                      </p:to>
                                    </p:set>
                                    <p:animEffect transition="in" filter="fade">
                                      <p:cBhvr>
                                        <p:cTn id="30" dur="1000"/>
                                        <p:tgtEl>
                                          <p:spTgt spid="12297"/>
                                        </p:tgtEl>
                                      </p:cBhvr>
                                    </p:animEffect>
                                    <p:anim calcmode="lin" valueType="num">
                                      <p:cBhvr>
                                        <p:cTn id="31" dur="1000" fill="hold"/>
                                        <p:tgtEl>
                                          <p:spTgt spid="12297"/>
                                        </p:tgtEl>
                                        <p:attrNameLst>
                                          <p:attrName>ppt_x</p:attrName>
                                        </p:attrNameLst>
                                      </p:cBhvr>
                                      <p:tavLst>
                                        <p:tav tm="0">
                                          <p:val>
                                            <p:strVal val="#ppt_x"/>
                                          </p:val>
                                        </p:tav>
                                        <p:tav tm="100000">
                                          <p:val>
                                            <p:strVal val="#ppt_x"/>
                                          </p:val>
                                        </p:tav>
                                      </p:tavLst>
                                    </p:anim>
                                    <p:anim calcmode="lin" valueType="num">
                                      <p:cBhvr>
                                        <p:cTn id="32" dur="1000" fill="hold"/>
                                        <p:tgtEl>
                                          <p:spTgt spid="12297"/>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1000"/>
                            </p:stCondLst>
                            <p:childTnLst>
                              <p:par>
                                <p:cTn id="34" presetID="42"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12296"/>
                                        </p:tgtEl>
                                        <p:attrNameLst>
                                          <p:attrName>style.visibility</p:attrName>
                                        </p:attrNameLst>
                                      </p:cBhvr>
                                      <p:to>
                                        <p:strVal val="visible"/>
                                      </p:to>
                                    </p:set>
                                    <p:animEffect transition="in" filter="fade">
                                      <p:cBhvr>
                                        <p:cTn id="43" dur="1000"/>
                                        <p:tgtEl>
                                          <p:spTgt spid="12296"/>
                                        </p:tgtEl>
                                      </p:cBhvr>
                                    </p:animEffect>
                                    <p:anim calcmode="lin" valueType="num">
                                      <p:cBhvr>
                                        <p:cTn id="44" dur="1000" fill="hold"/>
                                        <p:tgtEl>
                                          <p:spTgt spid="12296"/>
                                        </p:tgtEl>
                                        <p:attrNameLst>
                                          <p:attrName>ppt_x</p:attrName>
                                        </p:attrNameLst>
                                      </p:cBhvr>
                                      <p:tavLst>
                                        <p:tav tm="0">
                                          <p:val>
                                            <p:strVal val="#ppt_x"/>
                                          </p:val>
                                        </p:tav>
                                        <p:tav tm="100000">
                                          <p:val>
                                            <p:strVal val="#ppt_x"/>
                                          </p:val>
                                        </p:tav>
                                      </p:tavLst>
                                    </p:anim>
                                    <p:anim calcmode="lin" valueType="num">
                                      <p:cBhvr>
                                        <p:cTn id="45" dur="1000" fill="hold"/>
                                        <p:tgtEl>
                                          <p:spTgt spid="12296"/>
                                        </p:tgtEl>
                                        <p:attrNameLst>
                                          <p:attrName>ppt_y</p:attrName>
                                        </p:attrNameLst>
                                      </p:cBhvr>
                                      <p:tavLst>
                                        <p:tav tm="0">
                                          <p:val>
                                            <p:strVal val="#ppt_y-.1"/>
                                          </p:val>
                                        </p:tav>
                                        <p:tav tm="100000">
                                          <p:val>
                                            <p:strVal val="#ppt_y"/>
                                          </p:val>
                                        </p:tav>
                                      </p:tavLst>
                                    </p:anim>
                                  </p:childTnLst>
                                </p:cTn>
                              </p:par>
                            </p:childTnLst>
                          </p:cTn>
                        </p:par>
                        <p:par>
                          <p:cTn id="46" fill="hold" nodeType="afterGroup">
                            <p:stCondLst>
                              <p:cond delay="1000"/>
                            </p:stCondLst>
                            <p:childTnLst>
                              <p:par>
                                <p:cTn id="47" presetID="42" presetClass="entr" presetSubtype="0"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par>
                          <p:cTn id="52" fill="hold" nodeType="afterGroup">
                            <p:stCondLst>
                              <p:cond delay="2000"/>
                            </p:stCondLst>
                            <p:childTnLst>
                              <p:par>
                                <p:cTn id="53" presetID="3" presetClass="entr" presetSubtype="1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12300"/>
                                        </p:tgtEl>
                                        <p:attrNameLst>
                                          <p:attrName>style.visibility</p:attrName>
                                        </p:attrNameLst>
                                      </p:cBhvr>
                                      <p:to>
                                        <p:strVal val="visible"/>
                                      </p:to>
                                    </p:set>
                                    <p:animEffect transition="in" filter="fade">
                                      <p:cBhvr>
                                        <p:cTn id="60" dur="1000"/>
                                        <p:tgtEl>
                                          <p:spTgt spid="12300"/>
                                        </p:tgtEl>
                                      </p:cBhvr>
                                    </p:animEffect>
                                    <p:anim calcmode="lin" valueType="num">
                                      <p:cBhvr>
                                        <p:cTn id="61" dur="1000" fill="hold"/>
                                        <p:tgtEl>
                                          <p:spTgt spid="12300"/>
                                        </p:tgtEl>
                                        <p:attrNameLst>
                                          <p:attrName>ppt_x</p:attrName>
                                        </p:attrNameLst>
                                      </p:cBhvr>
                                      <p:tavLst>
                                        <p:tav tm="0">
                                          <p:val>
                                            <p:strVal val="#ppt_x"/>
                                          </p:val>
                                        </p:tav>
                                        <p:tav tm="100000">
                                          <p:val>
                                            <p:strVal val="#ppt_x"/>
                                          </p:val>
                                        </p:tav>
                                      </p:tavLst>
                                    </p:anim>
                                    <p:anim calcmode="lin" valueType="num">
                                      <p:cBhvr>
                                        <p:cTn id="62" dur="1000" fill="hold"/>
                                        <p:tgtEl>
                                          <p:spTgt spid="12300"/>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1000"/>
                            </p:stCondLst>
                            <p:childTnLst>
                              <p:par>
                                <p:cTn id="64" presetID="1" presetClass="entr" presetSubtype="0"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12305"/>
                                        </p:tgtEl>
                                        <p:attrNameLst>
                                          <p:attrName>style.visibility</p:attrName>
                                        </p:attrNameLst>
                                      </p:cBhvr>
                                      <p:to>
                                        <p:strVal val="visible"/>
                                      </p:to>
                                    </p:set>
                                    <p:animEffect transition="in" filter="fade">
                                      <p:cBhvr>
                                        <p:cTn id="70" dur="1000"/>
                                        <p:tgtEl>
                                          <p:spTgt spid="12305"/>
                                        </p:tgtEl>
                                      </p:cBhvr>
                                    </p:animEffect>
                                    <p:anim calcmode="lin" valueType="num">
                                      <p:cBhvr>
                                        <p:cTn id="71" dur="1000" fill="hold"/>
                                        <p:tgtEl>
                                          <p:spTgt spid="12305"/>
                                        </p:tgtEl>
                                        <p:attrNameLst>
                                          <p:attrName>ppt_x</p:attrName>
                                        </p:attrNameLst>
                                      </p:cBhvr>
                                      <p:tavLst>
                                        <p:tav tm="0">
                                          <p:val>
                                            <p:strVal val="#ppt_x"/>
                                          </p:val>
                                        </p:tav>
                                        <p:tav tm="100000">
                                          <p:val>
                                            <p:strVal val="#ppt_x"/>
                                          </p:val>
                                        </p:tav>
                                      </p:tavLst>
                                    </p:anim>
                                    <p:anim calcmode="lin" valueType="num">
                                      <p:cBhvr>
                                        <p:cTn id="72" dur="1000" fill="hold"/>
                                        <p:tgtEl>
                                          <p:spTgt spid="12305"/>
                                        </p:tgtEl>
                                        <p:attrNameLst>
                                          <p:attrName>ppt_y</p:attrName>
                                        </p:attrNameLst>
                                      </p:cBhvr>
                                      <p:tavLst>
                                        <p:tav tm="0">
                                          <p:val>
                                            <p:strVal val="#ppt_y-.1"/>
                                          </p:val>
                                        </p:tav>
                                        <p:tav tm="100000">
                                          <p:val>
                                            <p:strVal val="#ppt_y"/>
                                          </p:val>
                                        </p:tav>
                                      </p:tavLst>
                                    </p:anim>
                                  </p:childTnLst>
                                </p:cTn>
                              </p:par>
                            </p:childTnLst>
                          </p:cTn>
                        </p:par>
                        <p:par>
                          <p:cTn id="73" fill="hold" nodeType="afterGroup">
                            <p:stCondLst>
                              <p:cond delay="1000"/>
                            </p:stCondLst>
                            <p:childTnLst>
                              <p:par>
                                <p:cTn id="74" presetID="1" presetClass="entr" presetSubtype="0" fill="hold" nodeType="afterEffect">
                                  <p:stCondLst>
                                    <p:cond delay="0"/>
                                  </p:stCondLst>
                                  <p:childTnLst>
                                    <p:set>
                                      <p:cBhvr>
                                        <p:cTn id="75" dur="1" fill="hold">
                                          <p:stCondLst>
                                            <p:cond delay="0"/>
                                          </p:stCondLst>
                                        </p:cTn>
                                        <p:tgtEl>
                                          <p:spTgt spid="23"/>
                                        </p:tgtEl>
                                        <p:attrNameLst>
                                          <p:attrName>style.visibility</p:attrName>
                                        </p:attrNameLst>
                                      </p:cBhvr>
                                      <p:to>
                                        <p:strVal val="visible"/>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1000"/>
                                        <p:tgtEl>
                                          <p:spTgt spid="24"/>
                                        </p:tgtEl>
                                      </p:cBhvr>
                                    </p:animEffect>
                                    <p:anim calcmode="lin" valueType="num">
                                      <p:cBhvr>
                                        <p:cTn id="81" dur="1000" fill="hold"/>
                                        <p:tgtEl>
                                          <p:spTgt spid="24"/>
                                        </p:tgtEl>
                                        <p:attrNameLst>
                                          <p:attrName>ppt_x</p:attrName>
                                        </p:attrNameLst>
                                      </p:cBhvr>
                                      <p:tavLst>
                                        <p:tav tm="0">
                                          <p:val>
                                            <p:strVal val="#ppt_x"/>
                                          </p:val>
                                        </p:tav>
                                        <p:tav tm="100000">
                                          <p:val>
                                            <p:strVal val="#ppt_x"/>
                                          </p:val>
                                        </p:tav>
                                      </p:tavLst>
                                    </p:anim>
                                    <p:anim calcmode="lin" valueType="num">
                                      <p:cBhvr>
                                        <p:cTn id="82" dur="1000" fill="hold"/>
                                        <p:tgtEl>
                                          <p:spTgt spid="24"/>
                                        </p:tgtEl>
                                        <p:attrNameLst>
                                          <p:attrName>ppt_y</p:attrName>
                                        </p:attrNameLst>
                                      </p:cBhvr>
                                      <p:tavLst>
                                        <p:tav tm="0">
                                          <p:val>
                                            <p:strVal val="#ppt_y-.1"/>
                                          </p:val>
                                        </p:tav>
                                        <p:tav tm="100000">
                                          <p:val>
                                            <p:strVal val="#ppt_y"/>
                                          </p:val>
                                        </p:tav>
                                      </p:tavLst>
                                    </p:anim>
                                  </p:childTnLst>
                                </p:cTn>
                              </p:par>
                            </p:childTnLst>
                          </p:cTn>
                        </p:par>
                        <p:par>
                          <p:cTn id="83" fill="hold" nodeType="afterGroup">
                            <p:stCondLst>
                              <p:cond delay="1000"/>
                            </p:stCondLst>
                            <p:childTnLst>
                              <p:par>
                                <p:cTn id="84" presetID="1" presetClass="entr" presetSubtype="0" fill="hold" nodeType="afterEffect">
                                  <p:stCondLst>
                                    <p:cond delay="0"/>
                                  </p:stCondLst>
                                  <p:childTnLst>
                                    <p:set>
                                      <p:cBhvr>
                                        <p:cTn id="8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0" grpId="0"/>
      <p:bldP spid="12305" grpId="0"/>
      <p:bldP spid="18" grpId="0"/>
      <p:bldP spid="19" grpId="0"/>
      <p:bldP spid="24" grpId="0"/>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66299"/>
            <a:ext cx="8229600" cy="1143000"/>
          </a:xfrm>
        </p:spPr>
        <p:txBody>
          <a:bodyPr>
            <a:noAutofit/>
          </a:bodyPr>
          <a:lstStyle/>
          <a:p>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err="1">
                <a:solidFill>
                  <a:srgbClr val="FF0000"/>
                </a:solidFill>
                <a:latin typeface="Times New Roman" panose="02020603050405020304" pitchFamily="18" charset="0"/>
                <a:cs typeface="Times New Roman" panose="02020603050405020304" pitchFamily="18" charset="0"/>
              </a:rPr>
              <a:t>Hộp</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thư</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mật</a:t>
            </a:r>
            <a:r>
              <a:rPr lang="en-US" sz="3200" dirty="0">
                <a:solidFill>
                  <a:srgbClr val="FF0000"/>
                </a:solidFill>
                <a:latin typeface="Times New Roman" panose="02020603050405020304" pitchFamily="18" charset="0"/>
                <a:cs typeface="Times New Roman" panose="02020603050405020304" pitchFamily="18" charset="0"/>
              </a:rPr>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Hữu</a:t>
            </a:r>
            <a:r>
              <a:rPr lang="en-US" sz="3200" b="1" dirty="0">
                <a:solidFill>
                  <a:schemeClr val="accent1"/>
                </a:solidFill>
                <a:latin typeface="Times New Roman" panose="02020603050405020304" pitchFamily="18" charset="0"/>
                <a:cs typeface="Times New Roman" panose="02020603050405020304" pitchFamily="18" charset="0"/>
              </a:rPr>
              <a:t> Mai</a:t>
            </a:r>
            <a:r>
              <a:rPr lang="vi-VN" sz="3200" b="1" dirty="0">
                <a:solidFill>
                  <a:schemeClr val="accent1"/>
                </a:solidFill>
                <a:cs typeface="Times New Roman" panose="02020603050405020304" pitchFamily="18" charset="0"/>
              </a:rPr>
              <a:t/>
            </a:r>
            <a:br>
              <a:rPr lang="vi-VN" sz="3200" b="1" dirty="0">
                <a:solidFill>
                  <a:schemeClr val="accent1"/>
                </a:solidFill>
                <a:cs typeface="Times New Roman" panose="02020603050405020304" pitchFamily="18" charset="0"/>
              </a:rPr>
            </a:br>
            <a:endParaRPr lang="vi-VN" sz="3200" dirty="0"/>
          </a:p>
        </p:txBody>
      </p:sp>
      <p:sp>
        <p:nvSpPr>
          <p:cNvPr id="4" name="Rectangle 3"/>
          <p:cNvSpPr>
            <a:spLocks noChangeArrowheads="1"/>
          </p:cNvSpPr>
          <p:nvPr/>
        </p:nvSpPr>
        <p:spPr bwMode="auto">
          <a:xfrm>
            <a:off x="310487" y="2743200"/>
            <a:ext cx="8686800" cy="2819400"/>
          </a:xfrm>
          <a:prstGeom prst="rect">
            <a:avLst/>
          </a:prstGeom>
          <a:noFill/>
          <a:ln w="9525">
            <a:noFill/>
            <a:miter lim="800000"/>
            <a:headEnd/>
            <a:tailEnd/>
          </a:ln>
        </p:spPr>
        <p:txBody>
          <a:bodyPr/>
          <a:lstStyle/>
          <a:p>
            <a:pPr eaLnBrk="1" hangingPunct="1">
              <a:spcBef>
                <a:spcPct val="20000"/>
              </a:spcBef>
              <a:defRPr/>
            </a:pPr>
            <a:endParaRPr lang="en-US" sz="1200" b="0" dirty="0">
              <a:solidFill>
                <a:srgbClr val="FF0000"/>
              </a:solidFill>
              <a:latin typeface="Times New Roman" panose="02020603050405020304" pitchFamily="18" charset="0"/>
              <a:cs typeface="Times New Roman" panose="02020603050405020304" pitchFamily="18" charset="0"/>
            </a:endParaRPr>
          </a:p>
          <a:p>
            <a:pPr eaLnBrk="1" hangingPunct="1">
              <a:spcBef>
                <a:spcPct val="20000"/>
              </a:spcBef>
              <a:buFontTx/>
              <a:buChar char="-"/>
              <a:defRPr/>
            </a:pPr>
            <a:r>
              <a:rPr lang="en-US" sz="3000" b="0" dirty="0" err="1">
                <a:solidFill>
                  <a:srgbClr val="002060"/>
                </a:solidFill>
                <a:latin typeface="Times New Roman" panose="02020603050405020304" pitchFamily="18" charset="0"/>
                <a:cs typeface="Times New Roman" panose="02020603050405020304" pitchFamily="18" charset="0"/>
              </a:rPr>
              <a:t>Đặt</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hộp</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thư</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mật</a:t>
            </a:r>
            <a:r>
              <a:rPr lang="en-US" sz="3000" b="0" dirty="0">
                <a:solidFill>
                  <a:srgbClr val="002060"/>
                </a:solidFill>
                <a:latin typeface="Times New Roman" panose="02020603050405020304" pitchFamily="18" charset="0"/>
                <a:cs typeface="Times New Roman" panose="02020603050405020304" pitchFamily="18" charset="0"/>
              </a:rPr>
              <a:t> ở </a:t>
            </a:r>
            <a:r>
              <a:rPr lang="en-US" sz="3000" b="0" u="sng" dirty="0" err="1">
                <a:solidFill>
                  <a:srgbClr val="002060"/>
                </a:solidFill>
                <a:latin typeface="Times New Roman" panose="02020603050405020304" pitchFamily="18" charset="0"/>
                <a:cs typeface="Times New Roman" panose="02020603050405020304" pitchFamily="18" charset="0"/>
              </a:rPr>
              <a:t>nơi</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u="sng" dirty="0" err="1">
                <a:solidFill>
                  <a:srgbClr val="002060"/>
                </a:solidFill>
                <a:latin typeface="Times New Roman" panose="02020603050405020304" pitchFamily="18" charset="0"/>
                <a:cs typeface="Times New Roman" panose="02020603050405020304" pitchFamily="18" charset="0"/>
              </a:rPr>
              <a:t>dễ</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u="sng" dirty="0" err="1">
                <a:solidFill>
                  <a:srgbClr val="002060"/>
                </a:solidFill>
                <a:latin typeface="Times New Roman" panose="02020603050405020304" pitchFamily="18" charset="0"/>
                <a:cs typeface="Times New Roman" panose="02020603050405020304" pitchFamily="18" charset="0"/>
              </a:rPr>
              <a:t>tìm</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mà</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lại</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u="sng" dirty="0" err="1">
                <a:solidFill>
                  <a:srgbClr val="002060"/>
                </a:solidFill>
                <a:latin typeface="Times New Roman" panose="02020603050405020304" pitchFamily="18" charset="0"/>
                <a:cs typeface="Times New Roman" panose="02020603050405020304" pitchFamily="18" charset="0"/>
              </a:rPr>
              <a:t>ít</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u="sng" dirty="0" err="1">
                <a:solidFill>
                  <a:srgbClr val="002060"/>
                </a:solidFill>
                <a:latin typeface="Times New Roman" panose="02020603050405020304" pitchFamily="18" charset="0"/>
                <a:cs typeface="Times New Roman" panose="02020603050405020304" pitchFamily="18" charset="0"/>
              </a:rPr>
              <a:t>bị</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u="sng" dirty="0" err="1">
                <a:solidFill>
                  <a:srgbClr val="002060"/>
                </a:solidFill>
                <a:latin typeface="Times New Roman" panose="02020603050405020304" pitchFamily="18" charset="0"/>
                <a:cs typeface="Times New Roman" panose="02020603050405020304" pitchFamily="18" charset="0"/>
              </a:rPr>
              <a:t>chú</a:t>
            </a:r>
            <a:r>
              <a:rPr lang="en-US" sz="3000" b="0" u="sng" dirty="0">
                <a:solidFill>
                  <a:srgbClr val="002060"/>
                </a:solidFill>
                <a:latin typeface="Times New Roman" panose="02020603050405020304" pitchFamily="18" charset="0"/>
                <a:cs typeface="Times New Roman" panose="02020603050405020304" pitchFamily="18" charset="0"/>
              </a:rPr>
              <a:t> ý </a:t>
            </a:r>
            <a:r>
              <a:rPr lang="en-US" sz="3000" b="0" u="sng" dirty="0" err="1">
                <a:solidFill>
                  <a:srgbClr val="002060"/>
                </a:solidFill>
                <a:latin typeface="Times New Roman" panose="02020603050405020304" pitchFamily="18" charset="0"/>
                <a:cs typeface="Times New Roman" panose="02020603050405020304" pitchFamily="18" charset="0"/>
              </a:rPr>
              <a:t>nhất</a:t>
            </a:r>
            <a:r>
              <a:rPr lang="en-US" sz="3000" b="0" u="sng" dirty="0">
                <a:solidFill>
                  <a:srgbClr val="002060"/>
                </a:solidFill>
                <a:latin typeface="Times New Roman" panose="02020603050405020304" pitchFamily="18" charset="0"/>
                <a:cs typeface="Times New Roman" panose="02020603050405020304" pitchFamily="18" charset="0"/>
              </a:rPr>
              <a:t> </a:t>
            </a:r>
            <a:r>
              <a:rPr lang="en-US" sz="3000" b="0" dirty="0">
                <a:solidFill>
                  <a:srgbClr val="002060"/>
                </a:solidFill>
                <a:latin typeface="Times New Roman" panose="02020603050405020304" pitchFamily="18" charset="0"/>
                <a:cs typeface="Times New Roman" panose="02020603050405020304" pitchFamily="18" charset="0"/>
              </a:rPr>
              <a:t>.</a:t>
            </a:r>
          </a:p>
          <a:p>
            <a:pPr eaLnBrk="1" hangingPunct="1">
              <a:spcBef>
                <a:spcPct val="20000"/>
              </a:spcBef>
              <a:defRPr/>
            </a:pPr>
            <a:r>
              <a:rPr lang="en-US" sz="3000" b="0" dirty="0">
                <a:solidFill>
                  <a:srgbClr val="002060"/>
                </a:solidFill>
                <a:latin typeface="Times New Roman" panose="02020603050405020304" pitchFamily="18" charset="0"/>
                <a:cs typeface="Times New Roman" panose="02020603050405020304" pitchFamily="18" charset="0"/>
              </a:rPr>
              <a:t>(</a:t>
            </a:r>
            <a:r>
              <a:rPr lang="en-US" sz="3000" b="0" i="1" dirty="0">
                <a:solidFill>
                  <a:srgbClr val="002060"/>
                </a:solidFill>
                <a:latin typeface="Times New Roman" panose="02020603050405020304" pitchFamily="18" charset="0"/>
                <a:cs typeface="Times New Roman" panose="02020603050405020304" pitchFamily="18" charset="0"/>
              </a:rPr>
              <a:t>ở </a:t>
            </a:r>
            <a:r>
              <a:rPr lang="en-US" sz="3000" b="0" i="1" dirty="0" err="1">
                <a:solidFill>
                  <a:srgbClr val="002060"/>
                </a:solidFill>
                <a:latin typeface="Times New Roman" panose="02020603050405020304" pitchFamily="18" charset="0"/>
                <a:cs typeface="Times New Roman" panose="02020603050405020304" pitchFamily="18" charset="0"/>
              </a:rPr>
              <a:t>nơi</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một</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cột</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cây</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số</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ven</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đường</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giữa</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cánh</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đồng</a:t>
            </a:r>
            <a:r>
              <a:rPr lang="en-US" sz="3000" b="0" i="1" dirty="0">
                <a:solidFill>
                  <a:srgbClr val="002060"/>
                </a:solidFill>
                <a:latin typeface="Times New Roman" panose="02020603050405020304" pitchFamily="18" charset="0"/>
                <a:cs typeface="Times New Roman" panose="02020603050405020304" pitchFamily="18" charset="0"/>
              </a:rPr>
              <a:t> </a:t>
            </a:r>
            <a:r>
              <a:rPr lang="en-US" sz="3000" b="0" i="1" dirty="0" err="1">
                <a:solidFill>
                  <a:srgbClr val="002060"/>
                </a:solidFill>
                <a:latin typeface="Times New Roman" panose="02020603050405020304" pitchFamily="18" charset="0"/>
                <a:cs typeface="Times New Roman" panose="02020603050405020304" pitchFamily="18" charset="0"/>
              </a:rPr>
              <a:t>vắng</a:t>
            </a:r>
            <a:r>
              <a:rPr lang="en-US" sz="3000" b="0" dirty="0">
                <a:solidFill>
                  <a:srgbClr val="002060"/>
                </a:solidFill>
                <a:latin typeface="Times New Roman" panose="02020603050405020304" pitchFamily="18" charset="0"/>
                <a:cs typeface="Times New Roman" panose="02020603050405020304" pitchFamily="18" charset="0"/>
              </a:rPr>
              <a:t>)</a:t>
            </a:r>
          </a:p>
          <a:p>
            <a:pPr eaLnBrk="1" hangingPunct="1">
              <a:lnSpc>
                <a:spcPct val="150000"/>
              </a:lnSpc>
              <a:spcBef>
                <a:spcPct val="20000"/>
              </a:spcBef>
              <a:buFontTx/>
              <a:buChar char="-"/>
              <a:defRPr/>
            </a:pP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Hòn</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đá</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hình</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mũi</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tên</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trỏ</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vào</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nơi</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giấu</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hộp</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thư</a:t>
            </a:r>
            <a:r>
              <a:rPr lang="en-US" sz="3000" b="0" dirty="0">
                <a:solidFill>
                  <a:srgbClr val="002060"/>
                </a:solidFill>
                <a:latin typeface="Times New Roman" panose="02020603050405020304" pitchFamily="18" charset="0"/>
                <a:cs typeface="Times New Roman" panose="02020603050405020304" pitchFamily="18" charset="0"/>
              </a:rPr>
              <a:t> .</a:t>
            </a:r>
          </a:p>
          <a:p>
            <a:pPr eaLnBrk="1" hangingPunct="1">
              <a:lnSpc>
                <a:spcPct val="150000"/>
              </a:lnSpc>
              <a:spcBef>
                <a:spcPct val="20000"/>
              </a:spcBef>
              <a:buFontTx/>
              <a:buChar char="-"/>
              <a:defRPr/>
            </a:pP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Báo</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cáo</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được</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đặt</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trong</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một</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hộp</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thuốc</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đánh</a:t>
            </a:r>
            <a:r>
              <a:rPr lang="en-US" sz="3000" b="0" dirty="0">
                <a:solidFill>
                  <a:srgbClr val="002060"/>
                </a:solidFill>
                <a:latin typeface="Times New Roman" panose="02020603050405020304" pitchFamily="18" charset="0"/>
                <a:cs typeface="Times New Roman" panose="02020603050405020304" pitchFamily="18" charset="0"/>
              </a:rPr>
              <a:t> </a:t>
            </a:r>
            <a:r>
              <a:rPr lang="en-US" sz="3000" b="0" dirty="0" err="1">
                <a:solidFill>
                  <a:srgbClr val="002060"/>
                </a:solidFill>
                <a:latin typeface="Times New Roman" panose="02020603050405020304" pitchFamily="18" charset="0"/>
                <a:cs typeface="Times New Roman" panose="02020603050405020304" pitchFamily="18" charset="0"/>
              </a:rPr>
              <a:t>răng</a:t>
            </a:r>
            <a:r>
              <a:rPr lang="en-US" sz="3000" b="0" dirty="0">
                <a:solidFill>
                  <a:srgbClr val="002060"/>
                </a:solidFill>
                <a:latin typeface="Times New Roman" panose="02020603050405020304" pitchFamily="18" charset="0"/>
                <a:cs typeface="Times New Roman" panose="02020603050405020304" pitchFamily="18" charset="0"/>
              </a:rPr>
              <a:t>.</a:t>
            </a:r>
          </a:p>
          <a:p>
            <a:pPr eaLnBrk="1" hangingPunct="1">
              <a:spcBef>
                <a:spcPct val="20000"/>
              </a:spcBef>
              <a:defRPr/>
            </a:pPr>
            <a:r>
              <a:rPr lang="en-US" sz="3200" b="0" u="sng" dirty="0">
                <a:solidFill>
                  <a:schemeClr val="tx1"/>
                </a:solidFill>
              </a:rPr>
              <a:t>      </a:t>
            </a:r>
          </a:p>
        </p:txBody>
      </p:sp>
      <p:sp>
        <p:nvSpPr>
          <p:cNvPr id="5" name="Rectangle 4"/>
          <p:cNvSpPr/>
          <p:nvPr/>
        </p:nvSpPr>
        <p:spPr>
          <a:xfrm>
            <a:off x="310487" y="1447800"/>
            <a:ext cx="85344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defRPr/>
            </a:pPr>
            <a:r>
              <a:rPr lang="en-US" sz="3600" u="sng" dirty="0" err="1">
                <a:solidFill>
                  <a:srgbClr val="008000"/>
                </a:solidFill>
                <a:latin typeface="Times New Roman" panose="02020603050405020304" pitchFamily="18" charset="0"/>
                <a:cs typeface="Times New Roman" panose="02020603050405020304" pitchFamily="18" charset="0"/>
              </a:rPr>
              <a:t>Tìm</a:t>
            </a:r>
            <a:r>
              <a:rPr lang="en-US" sz="3600" u="sng" dirty="0">
                <a:solidFill>
                  <a:srgbClr val="008000"/>
                </a:solidFill>
                <a:latin typeface="Times New Roman" panose="02020603050405020304" pitchFamily="18" charset="0"/>
                <a:cs typeface="Times New Roman" panose="02020603050405020304" pitchFamily="18" charset="0"/>
              </a:rPr>
              <a:t> </a:t>
            </a:r>
            <a:r>
              <a:rPr lang="en-US" sz="3600" u="sng" dirty="0" err="1">
                <a:solidFill>
                  <a:srgbClr val="008000"/>
                </a:solidFill>
                <a:latin typeface="Times New Roman" panose="02020603050405020304" pitchFamily="18" charset="0"/>
                <a:cs typeface="Times New Roman" panose="02020603050405020304" pitchFamily="18" charset="0"/>
              </a:rPr>
              <a:t>hiểu</a:t>
            </a:r>
            <a:r>
              <a:rPr lang="en-US" sz="3600" u="sng" dirty="0">
                <a:solidFill>
                  <a:srgbClr val="008000"/>
                </a:solidFill>
                <a:latin typeface="Times New Roman" panose="02020603050405020304" pitchFamily="18" charset="0"/>
                <a:cs typeface="Times New Roman" panose="02020603050405020304" pitchFamily="18" charset="0"/>
              </a:rPr>
              <a:t> </a:t>
            </a:r>
            <a:r>
              <a:rPr lang="en-US" sz="3600" u="sng" dirty="0" err="1">
                <a:solidFill>
                  <a:srgbClr val="008000"/>
                </a:solidFill>
                <a:latin typeface="Times New Roman" panose="02020603050405020304" pitchFamily="18" charset="0"/>
                <a:cs typeface="Times New Roman" panose="02020603050405020304" pitchFamily="18" charset="0"/>
              </a:rPr>
              <a:t>bài</a:t>
            </a:r>
            <a:r>
              <a:rPr lang="en-US" sz="3600" u="sng" dirty="0">
                <a:solidFill>
                  <a:srgbClr val="008000"/>
                </a:solidFill>
                <a:latin typeface="Times New Roman" panose="02020603050405020304" pitchFamily="18" charset="0"/>
                <a:cs typeface="Times New Roman" panose="02020603050405020304" pitchFamily="18" charset="0"/>
              </a:rPr>
              <a:t>:  </a:t>
            </a:r>
          </a:p>
          <a:p>
            <a:pPr>
              <a:spcBef>
                <a:spcPct val="20000"/>
              </a:spcBef>
              <a:defRPr/>
            </a:pPr>
            <a:r>
              <a:rPr lang="en-US" sz="3600" dirty="0" smtClean="0">
                <a:solidFill>
                  <a:srgbClr val="FF0000"/>
                </a:solidFill>
                <a:latin typeface="Times New Roman" panose="02020603050405020304" pitchFamily="18" charset="0"/>
                <a:cs typeface="Times New Roman" panose="02020603050405020304" pitchFamily="18" charset="0"/>
              </a:rPr>
              <a:t>1/ </a:t>
            </a:r>
            <a:r>
              <a:rPr lang="en-US" sz="3600" dirty="0" err="1" smtClean="0">
                <a:solidFill>
                  <a:srgbClr val="FF0000"/>
                </a:solidFill>
                <a:latin typeface="Times New Roman" panose="02020603050405020304" pitchFamily="18" charset="0"/>
                <a:cs typeface="Times New Roman" panose="02020603050405020304" pitchFamily="18" charset="0"/>
              </a:rPr>
              <a:t>Người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liên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lạc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ngụy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trang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hộp</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mật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khéo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léo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như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thế</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nào</a:t>
            </a:r>
            <a:r>
              <a:rPr lang="en-US" sz="36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1533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100000">
              <a:schemeClr val="accent1">
                <a:lumMod val="20000"/>
                <a:lumOff val="8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219200"/>
          </a:xfrm>
        </p:spPr>
        <p:txBody>
          <a:bodyPr/>
          <a:lstStyle/>
          <a:p>
            <a:pPr marL="0" indent="0">
              <a:buNone/>
            </a:pPr>
            <a:r>
              <a:rPr lang="en-US" dirty="0" smtClean="0">
                <a:solidFill>
                  <a:srgbClr val="FF0000"/>
                </a:solidFill>
                <a:latin typeface="Times New Roman" panose="02020603050405020304" pitchFamily="18" charset="0"/>
                <a:cs typeface="Times New Roman" panose="02020603050405020304" pitchFamily="18" charset="0"/>
              </a:rPr>
              <a:t>2/ Qua </a:t>
            </a:r>
            <a:r>
              <a:rPr lang="en-US" dirty="0" err="1">
                <a:solidFill>
                  <a:srgbClr val="FF0000"/>
                </a:solidFill>
                <a:latin typeface="Times New Roman" panose="02020603050405020304" pitchFamily="18" charset="0"/>
                <a:cs typeface="Times New Roman" panose="02020603050405020304" pitchFamily="18" charset="0"/>
              </a:rPr>
              <a:t>những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vật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có</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hình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chữ</a:t>
            </a:r>
            <a:r>
              <a:rPr lang="en-US" dirty="0">
                <a:solidFill>
                  <a:srgbClr val="FF0000"/>
                </a:solidFill>
                <a:latin typeface="Times New Roman" panose="02020603050405020304" pitchFamily="18" charset="0"/>
                <a:cs typeface="Times New Roman" panose="02020603050405020304" pitchFamily="18" charset="0"/>
              </a:rPr>
              <a:t> V, </a:t>
            </a:r>
            <a:r>
              <a:rPr lang="en-US" dirty="0" err="1">
                <a:solidFill>
                  <a:srgbClr val="FF0000"/>
                </a:solidFill>
                <a:latin typeface="Times New Roman" panose="02020603050405020304" pitchFamily="18" charset="0"/>
                <a:cs typeface="Times New Roman" panose="02020603050405020304" pitchFamily="18" charset="0"/>
              </a:rPr>
              <a:t>người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liên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lạc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muốn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gửi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đến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chú</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Hai</a:t>
            </a:r>
            <a:r>
              <a:rPr lang="en-US" dirty="0">
                <a:solidFill>
                  <a:srgbClr val="FF0000"/>
                </a:solidFill>
                <a:latin typeface="Times New Roman" panose="02020603050405020304" pitchFamily="18" charset="0"/>
                <a:cs typeface="Times New Roman" panose="02020603050405020304" pitchFamily="18" charset="0"/>
              </a:rPr>
              <a:t> Long </a:t>
            </a:r>
            <a:r>
              <a:rPr lang="en-US" dirty="0" err="1">
                <a:solidFill>
                  <a:srgbClr val="FF0000"/>
                </a:solidFill>
                <a:latin typeface="Times New Roman" panose="02020603050405020304" pitchFamily="18" charset="0"/>
                <a:cs typeface="Times New Roman" panose="02020603050405020304" pitchFamily="18" charset="0"/>
              </a:rPr>
              <a:t>điều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gì</a:t>
            </a:r>
            <a:r>
              <a:rPr lang="en-US" dirty="0">
                <a:solidFill>
                  <a:srgbClr val="FF0000"/>
                </a:solidFill>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 </a:t>
            </a:r>
          </a:p>
          <a:p>
            <a:endParaRPr lang="vi-VN" dirty="0"/>
          </a:p>
        </p:txBody>
      </p:sp>
      <p:sp>
        <p:nvSpPr>
          <p:cNvPr id="4" name="Rectangle 3"/>
          <p:cNvSpPr>
            <a:spLocks noChangeArrowheads="1"/>
          </p:cNvSpPr>
          <p:nvPr/>
        </p:nvSpPr>
        <p:spPr bwMode="auto">
          <a:xfrm>
            <a:off x="424218" y="2552701"/>
            <a:ext cx="8686800" cy="2819400"/>
          </a:xfrm>
          <a:prstGeom prst="rect">
            <a:avLst/>
          </a:prstGeom>
          <a:noFill/>
          <a:ln w="9525">
            <a:noFill/>
            <a:miter lim="800000"/>
            <a:headEnd/>
            <a:tailEnd/>
          </a:ln>
        </p:spPr>
        <p:txBody>
          <a:bodyPr/>
          <a:lstStyle/>
          <a:p>
            <a:pPr eaLnBrk="1" hangingPunct="1">
              <a:spcBef>
                <a:spcPct val="20000"/>
              </a:spcBef>
              <a:defRPr/>
            </a:pPr>
            <a:endParaRPr lang="en-US" sz="1200" b="0" dirty="0">
              <a:solidFill>
                <a:srgbClr val="FF0000"/>
              </a:solidFill>
              <a:latin typeface="Times New Roman" panose="02020603050405020304" pitchFamily="18" charset="0"/>
              <a:cs typeface="Times New Roman" panose="02020603050405020304" pitchFamily="18" charset="0"/>
            </a:endParaRPr>
          </a:p>
          <a:p>
            <a:pPr>
              <a:spcBef>
                <a:spcPct val="20000"/>
              </a:spcBef>
              <a:defRPr/>
            </a:pP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Tình</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yêu</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Tổ</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quốc</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của</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mình</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và</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lời</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chào</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chiến</a:t>
            </a:r>
            <a:r>
              <a:rPr lang="en-US" sz="3200" dirty="0">
                <a:solidFill>
                  <a:srgbClr val="0000CC"/>
                </a:solidFill>
                <a:latin typeface="Times New Roman" panose="02020603050405020304" pitchFamily="18" charset="0"/>
                <a:cs typeface="Times New Roman" panose="02020603050405020304" pitchFamily="18" charset="0"/>
              </a:rPr>
              <a:t> </a:t>
            </a:r>
            <a:r>
              <a:rPr lang="en-US" sz="3200" dirty="0" err="1">
                <a:solidFill>
                  <a:srgbClr val="0000CC"/>
                </a:solidFill>
                <a:latin typeface="Times New Roman" panose="02020603050405020304" pitchFamily="18" charset="0"/>
                <a:cs typeface="Times New Roman" panose="02020603050405020304" pitchFamily="18" charset="0"/>
              </a:rPr>
              <a:t>thắng</a:t>
            </a:r>
            <a:r>
              <a:rPr lang="en-US" sz="3200" dirty="0">
                <a:solidFill>
                  <a:srgbClr val="0000CC"/>
                </a:solidFill>
                <a:latin typeface="Times New Roman" panose="02020603050405020304" pitchFamily="18" charset="0"/>
                <a:cs typeface="Times New Roman" panose="02020603050405020304" pitchFamily="18" charset="0"/>
              </a:rPr>
              <a:t>. </a:t>
            </a:r>
            <a:endParaRPr lang="en-US" sz="3200" b="0" u="sng" dirty="0">
              <a:solidFill>
                <a:schemeClr val="tx1"/>
              </a:solidFill>
            </a:endParaRPr>
          </a:p>
        </p:txBody>
      </p:sp>
      <p:sp>
        <p:nvSpPr>
          <p:cNvPr id="5" name="Title 4"/>
          <p:cNvSpPr>
            <a:spLocks noGrp="1"/>
          </p:cNvSpPr>
          <p:nvPr>
            <p:ph type="title"/>
          </p:nvPr>
        </p:nvSpPr>
        <p:spPr/>
        <p:txBody>
          <a:bodyPr/>
          <a:lstStyle/>
          <a:p>
            <a:endParaRPr lang="vi-VN"/>
          </a:p>
        </p:txBody>
      </p:sp>
    </p:spTree>
    <p:extLst>
      <p:ext uri="{BB962C8B-B14F-4D97-AF65-F5344CB8AC3E}">
        <p14:creationId xmlns:p14="http://schemas.microsoft.com/office/powerpoint/2010/main" val="231586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684</Words>
  <Application>Microsoft Office PowerPoint</Application>
  <PresentationFormat>On-screen Show (4:3)</PresentationFormat>
  <Paragraphs>81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 </vt:lpstr>
      <vt:lpstr>PowerPoint Presentation</vt:lpstr>
      <vt:lpstr>Cách đọc </vt:lpstr>
      <vt:lpstr>PowerPoint Presentation</vt:lpstr>
      <vt:lpstr>PowerPoint Presentation</vt:lpstr>
      <vt:lpstr>Tập đọc Hộp thư mật                                Hữu Mai </vt:lpstr>
      <vt:lpstr>PowerPoint Presentation</vt:lpstr>
      <vt:lpstr>PowerPoint Presentation</vt:lpstr>
      <vt:lpstr>Vì sao chú làm như vậy? </vt:lpstr>
      <vt:lpstr>4/ Hoạt động trong vùng địch của các chiến sĩ tình báo có ý nghĩa như thế nào đối với sự nghiệp bảo vệ Tổ quốc? </vt:lpstr>
      <vt:lpstr>PowerPoint Presentation</vt:lpstr>
      <vt:lpstr>PowerPoint Presentation</vt:lpstr>
      <vt:lpstr>-Em đọc lại bài nhiều lần Ghi nội dung vào vở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ASUS</cp:lastModifiedBy>
  <cp:revision>17</cp:revision>
  <dcterms:created xsi:type="dcterms:W3CDTF">2020-04-02T21:43:19Z</dcterms:created>
  <dcterms:modified xsi:type="dcterms:W3CDTF">2020-04-05T13:31:31Z</dcterms:modified>
</cp:coreProperties>
</file>